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handoutMasterIdLst>
    <p:handoutMasterId r:id="rId17"/>
  </p:handoutMasterIdLst>
  <p:sldIdLst>
    <p:sldId id="256" r:id="rId2"/>
    <p:sldId id="453" r:id="rId3"/>
    <p:sldId id="465" r:id="rId4"/>
    <p:sldId id="257" r:id="rId5"/>
    <p:sldId id="457" r:id="rId6"/>
    <p:sldId id="458" r:id="rId7"/>
    <p:sldId id="459" r:id="rId8"/>
    <p:sldId id="460" r:id="rId9"/>
    <p:sldId id="461" r:id="rId10"/>
    <p:sldId id="462" r:id="rId11"/>
    <p:sldId id="463" r:id="rId12"/>
    <p:sldId id="464" r:id="rId13"/>
    <p:sldId id="455" r:id="rId14"/>
    <p:sldId id="456" r:id="rId1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p:scale>
          <a:sx n="53" d="100"/>
          <a:sy n="53" d="100"/>
        </p:scale>
        <p:origin x="1684" y="288"/>
      </p:cViewPr>
      <p:guideLst/>
    </p:cSldViewPr>
  </p:slideViewPr>
  <p:notesTextViewPr>
    <p:cViewPr>
      <p:scale>
        <a:sx n="1" d="1"/>
        <a:sy n="1" d="1"/>
      </p:scale>
      <p:origin x="0" y="0"/>
    </p:cViewPr>
  </p:notesTextViewPr>
  <p:notesViewPr>
    <p:cSldViewPr snapToGrid="0">
      <p:cViewPr varScale="1">
        <p:scale>
          <a:sx n="59" d="100"/>
          <a:sy n="59" d="100"/>
        </p:scale>
        <p:origin x="2976"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41646D6-01AE-3C93-4FC4-4B1AF9DDEFD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E8DC8904-FEEE-F9F1-688E-074271965E6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EA68E83-1528-42C9-8329-029BC6521954}" type="datetimeFigureOut">
              <a:rPr lang="en-US" smtClean="0"/>
              <a:t>11/21/2022</a:t>
            </a:fld>
            <a:endParaRPr lang="en-US"/>
          </a:p>
        </p:txBody>
      </p:sp>
      <p:sp>
        <p:nvSpPr>
          <p:cNvPr id="4" name="Footer Placeholder 3">
            <a:extLst>
              <a:ext uri="{FF2B5EF4-FFF2-40B4-BE49-F238E27FC236}">
                <a16:creationId xmlns:a16="http://schemas.microsoft.com/office/drawing/2014/main" id="{ADDD59D8-5C36-B9A0-7714-73D677A2EAC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7C06EEAB-DAE5-E4A0-2305-9D64621C921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C89B7CF-3BF3-4D27-9F2D-F21C01CA9ED8}" type="slidenum">
              <a:rPr lang="en-US" smtClean="0"/>
              <a:t>‹#›</a:t>
            </a:fld>
            <a:endParaRPr lang="en-US"/>
          </a:p>
        </p:txBody>
      </p:sp>
    </p:spTree>
    <p:extLst>
      <p:ext uri="{BB962C8B-B14F-4D97-AF65-F5344CB8AC3E}">
        <p14:creationId xmlns:p14="http://schemas.microsoft.com/office/powerpoint/2010/main" val="19293232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B5E91D9-6BA9-4FB1-B974-449EC389710E}" type="datetimeFigureOut">
              <a:rPr lang="en-US" smtClean="0"/>
              <a:t>11/21/2022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49619D9-5B6C-4AFD-B92B-F7CD91B2F988}" type="slidenum">
              <a:rPr lang="en-US" smtClean="0"/>
              <a:t>‹#›</a:t>
            </a:fld>
            <a:endParaRPr lang="en-US"/>
          </a:p>
        </p:txBody>
      </p:sp>
    </p:spTree>
    <p:extLst>
      <p:ext uri="{BB962C8B-B14F-4D97-AF65-F5344CB8AC3E}">
        <p14:creationId xmlns:p14="http://schemas.microsoft.com/office/powerpoint/2010/main" val="9776886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the disclaimer.</a:t>
            </a:r>
          </a:p>
        </p:txBody>
      </p:sp>
    </p:spTree>
    <p:extLst>
      <p:ext uri="{BB962C8B-B14F-4D97-AF65-F5344CB8AC3E}">
        <p14:creationId xmlns:p14="http://schemas.microsoft.com/office/powerpoint/2010/main" val="26462866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FF08ADF-C1CC-4A74-BEC6-99F70A186657}" type="datetimeFigureOut">
              <a:rPr lang="en-US" smtClean="0"/>
              <a:t>11/21/2022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315698-B935-4761-8DF0-D287E352202D}" type="slidenum">
              <a:rPr lang="en-US" smtClean="0"/>
              <a:t>‹#›</a:t>
            </a:fld>
            <a:endParaRPr lang="en-US"/>
          </a:p>
        </p:txBody>
      </p:sp>
    </p:spTree>
    <p:extLst>
      <p:ext uri="{BB962C8B-B14F-4D97-AF65-F5344CB8AC3E}">
        <p14:creationId xmlns:p14="http://schemas.microsoft.com/office/powerpoint/2010/main" val="14491057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FF08ADF-C1CC-4A74-BEC6-99F70A186657}" type="datetimeFigureOut">
              <a:rPr lang="en-US" smtClean="0"/>
              <a:t>11/21/2022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315698-B935-4761-8DF0-D287E352202D}" type="slidenum">
              <a:rPr lang="en-US" smtClean="0"/>
              <a:t>‹#›</a:t>
            </a:fld>
            <a:endParaRPr lang="en-US"/>
          </a:p>
        </p:txBody>
      </p:sp>
    </p:spTree>
    <p:extLst>
      <p:ext uri="{BB962C8B-B14F-4D97-AF65-F5344CB8AC3E}">
        <p14:creationId xmlns:p14="http://schemas.microsoft.com/office/powerpoint/2010/main" val="6832575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FF08ADF-C1CC-4A74-BEC6-99F70A186657}" type="datetimeFigureOut">
              <a:rPr lang="en-US" smtClean="0"/>
              <a:t>11/21/2022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315698-B935-4761-8DF0-D287E352202D}" type="slidenum">
              <a:rPr lang="en-US" smtClean="0"/>
              <a:t>‹#›</a:t>
            </a:fld>
            <a:endParaRPr lang="en-US"/>
          </a:p>
        </p:txBody>
      </p:sp>
    </p:spTree>
    <p:extLst>
      <p:ext uri="{BB962C8B-B14F-4D97-AF65-F5344CB8AC3E}">
        <p14:creationId xmlns:p14="http://schemas.microsoft.com/office/powerpoint/2010/main" val="17694820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FF08ADF-C1CC-4A74-BEC6-99F70A186657}" type="datetimeFigureOut">
              <a:rPr lang="en-US" smtClean="0"/>
              <a:t>11/21/2022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315698-B935-4761-8DF0-D287E352202D}" type="slidenum">
              <a:rPr lang="en-US" smtClean="0"/>
              <a:t>‹#›</a:t>
            </a:fld>
            <a:endParaRPr lang="en-US"/>
          </a:p>
        </p:txBody>
      </p:sp>
    </p:spTree>
    <p:extLst>
      <p:ext uri="{BB962C8B-B14F-4D97-AF65-F5344CB8AC3E}">
        <p14:creationId xmlns:p14="http://schemas.microsoft.com/office/powerpoint/2010/main" val="10393961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FF08ADF-C1CC-4A74-BEC6-99F70A186657}" type="datetimeFigureOut">
              <a:rPr lang="en-US" smtClean="0"/>
              <a:t>11/21/2022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315698-B935-4761-8DF0-D287E352202D}" type="slidenum">
              <a:rPr lang="en-US" smtClean="0"/>
              <a:t>‹#›</a:t>
            </a:fld>
            <a:endParaRPr lang="en-US"/>
          </a:p>
        </p:txBody>
      </p:sp>
    </p:spTree>
    <p:extLst>
      <p:ext uri="{BB962C8B-B14F-4D97-AF65-F5344CB8AC3E}">
        <p14:creationId xmlns:p14="http://schemas.microsoft.com/office/powerpoint/2010/main" val="32423042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FF08ADF-C1CC-4A74-BEC6-99F70A186657}" type="datetimeFigureOut">
              <a:rPr lang="en-US" smtClean="0"/>
              <a:t>11/21/2022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315698-B935-4761-8DF0-D287E352202D}" type="slidenum">
              <a:rPr lang="en-US" smtClean="0"/>
              <a:t>‹#›</a:t>
            </a:fld>
            <a:endParaRPr lang="en-US"/>
          </a:p>
        </p:txBody>
      </p:sp>
    </p:spTree>
    <p:extLst>
      <p:ext uri="{BB962C8B-B14F-4D97-AF65-F5344CB8AC3E}">
        <p14:creationId xmlns:p14="http://schemas.microsoft.com/office/powerpoint/2010/main" val="33044605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FF08ADF-C1CC-4A74-BEC6-99F70A186657}" type="datetimeFigureOut">
              <a:rPr lang="en-US" smtClean="0"/>
              <a:t>11/21/2022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3315698-B935-4761-8DF0-D287E352202D}" type="slidenum">
              <a:rPr lang="en-US" smtClean="0"/>
              <a:t>‹#›</a:t>
            </a:fld>
            <a:endParaRPr lang="en-US"/>
          </a:p>
        </p:txBody>
      </p:sp>
    </p:spTree>
    <p:extLst>
      <p:ext uri="{BB962C8B-B14F-4D97-AF65-F5344CB8AC3E}">
        <p14:creationId xmlns:p14="http://schemas.microsoft.com/office/powerpoint/2010/main" val="22580522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FF08ADF-C1CC-4A74-BEC6-99F70A186657}" type="datetimeFigureOut">
              <a:rPr lang="en-US" smtClean="0"/>
              <a:t>11/21/2022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3315698-B935-4761-8DF0-D287E352202D}" type="slidenum">
              <a:rPr lang="en-US" smtClean="0"/>
              <a:t>‹#›</a:t>
            </a:fld>
            <a:endParaRPr lang="en-US"/>
          </a:p>
        </p:txBody>
      </p:sp>
    </p:spTree>
    <p:extLst>
      <p:ext uri="{BB962C8B-B14F-4D97-AF65-F5344CB8AC3E}">
        <p14:creationId xmlns:p14="http://schemas.microsoft.com/office/powerpoint/2010/main" val="9966057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FF08ADF-C1CC-4A74-BEC6-99F70A186657}" type="datetimeFigureOut">
              <a:rPr lang="en-US" smtClean="0"/>
              <a:t>11/21/2022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3315698-B935-4761-8DF0-D287E352202D}" type="slidenum">
              <a:rPr lang="en-US" smtClean="0"/>
              <a:t>‹#›</a:t>
            </a:fld>
            <a:endParaRPr lang="en-US"/>
          </a:p>
        </p:txBody>
      </p:sp>
    </p:spTree>
    <p:extLst>
      <p:ext uri="{BB962C8B-B14F-4D97-AF65-F5344CB8AC3E}">
        <p14:creationId xmlns:p14="http://schemas.microsoft.com/office/powerpoint/2010/main" val="34111604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FF08ADF-C1CC-4A74-BEC6-99F70A186657}" type="datetimeFigureOut">
              <a:rPr lang="en-US" smtClean="0"/>
              <a:t>11/21/2022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315698-B935-4761-8DF0-D287E352202D}" type="slidenum">
              <a:rPr lang="en-US" smtClean="0"/>
              <a:t>‹#›</a:t>
            </a:fld>
            <a:endParaRPr lang="en-US"/>
          </a:p>
        </p:txBody>
      </p:sp>
    </p:spTree>
    <p:extLst>
      <p:ext uri="{BB962C8B-B14F-4D97-AF65-F5344CB8AC3E}">
        <p14:creationId xmlns:p14="http://schemas.microsoft.com/office/powerpoint/2010/main" val="19961584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FF08ADF-C1CC-4A74-BEC6-99F70A186657}" type="datetimeFigureOut">
              <a:rPr lang="en-US" smtClean="0"/>
              <a:t>11/21/2022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315698-B935-4761-8DF0-D287E352202D}" type="slidenum">
              <a:rPr lang="en-US" smtClean="0"/>
              <a:t>‹#›</a:t>
            </a:fld>
            <a:endParaRPr lang="en-US"/>
          </a:p>
        </p:txBody>
      </p:sp>
    </p:spTree>
    <p:extLst>
      <p:ext uri="{BB962C8B-B14F-4D97-AF65-F5344CB8AC3E}">
        <p14:creationId xmlns:p14="http://schemas.microsoft.com/office/powerpoint/2010/main" val="3391952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FF08ADF-C1CC-4A74-BEC6-99F70A186657}" type="datetimeFigureOut">
              <a:rPr lang="en-US" smtClean="0"/>
              <a:t>11/21/2022</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315698-B935-4761-8DF0-D287E352202D}" type="slidenum">
              <a:rPr lang="en-US" smtClean="0"/>
              <a:t>‹#›</a:t>
            </a:fld>
            <a:endParaRPr lang="en-US"/>
          </a:p>
        </p:txBody>
      </p:sp>
    </p:spTree>
    <p:extLst>
      <p:ext uri="{BB962C8B-B14F-4D97-AF65-F5344CB8AC3E}">
        <p14:creationId xmlns:p14="http://schemas.microsoft.com/office/powerpoint/2010/main" val="40738171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Logo&#10;&#10;Description automatically generated">
            <a:extLst>
              <a:ext uri="{FF2B5EF4-FFF2-40B4-BE49-F238E27FC236}">
                <a16:creationId xmlns:a16="http://schemas.microsoft.com/office/drawing/2014/main" id="{A4C8D959-A035-8A56-88FC-5D592F50898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21705" y="2059283"/>
            <a:ext cx="3900589" cy="3900589"/>
          </a:xfrm>
          <a:prstGeom prst="rect">
            <a:avLst/>
          </a:prstGeom>
        </p:spPr>
      </p:pic>
      <p:sp>
        <p:nvSpPr>
          <p:cNvPr id="4" name="Rectangle 4">
            <a:extLst>
              <a:ext uri="{FF2B5EF4-FFF2-40B4-BE49-F238E27FC236}">
                <a16:creationId xmlns:a16="http://schemas.microsoft.com/office/drawing/2014/main" id="{F85F8F73-829F-EBCA-1E8B-0DD0EB11C69B}"/>
              </a:ext>
            </a:extLst>
          </p:cNvPr>
          <p:cNvSpPr txBox="1">
            <a:spLocks noChangeArrowheads="1"/>
          </p:cNvSpPr>
          <p:nvPr/>
        </p:nvSpPr>
        <p:spPr>
          <a:xfrm>
            <a:off x="636104" y="4616208"/>
            <a:ext cx="8040757" cy="19050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5400" b="1" dirty="0">
                <a:latin typeface="Times New Roman" panose="02020603050405020304" pitchFamily="18" charset="0"/>
                <a:cs typeface="Times New Roman" panose="02020603050405020304" pitchFamily="18" charset="0"/>
              </a:rPr>
              <a:t>KICKOFF EVENT</a:t>
            </a:r>
          </a:p>
        </p:txBody>
      </p:sp>
      <p:sp>
        <p:nvSpPr>
          <p:cNvPr id="5" name="Rectangle 4">
            <a:extLst>
              <a:ext uri="{FF2B5EF4-FFF2-40B4-BE49-F238E27FC236}">
                <a16:creationId xmlns:a16="http://schemas.microsoft.com/office/drawing/2014/main" id="{D9521325-30A8-DE1F-8060-CFEE00AA7D05}"/>
              </a:ext>
            </a:extLst>
          </p:cNvPr>
          <p:cNvSpPr/>
          <p:nvPr/>
        </p:nvSpPr>
        <p:spPr>
          <a:xfrm>
            <a:off x="304800" y="458845"/>
            <a:ext cx="8458200" cy="2462213"/>
          </a:xfrm>
          <a:prstGeom prst="rect">
            <a:avLst/>
          </a:prstGeom>
        </p:spPr>
        <p:txBody>
          <a:bodyPr wrap="square">
            <a:spAutoFit/>
          </a:bodyPr>
          <a:lstStyle/>
          <a:p>
            <a:pPr algn="ctr"/>
            <a:r>
              <a:rPr lang="en-US" sz="2800" b="1" dirty="0">
                <a:latin typeface="Times New Roman" panose="02020603050405020304" pitchFamily="18" charset="0"/>
                <a:cs typeface="Times New Roman" panose="02020603050405020304" pitchFamily="18" charset="0"/>
              </a:rPr>
              <a:t>Eagle Emergency Readiness Club</a:t>
            </a:r>
            <a:br>
              <a:rPr lang="en-US" sz="2800" b="1" dirty="0">
                <a:latin typeface="Times New Roman" panose="02020603050405020304" pitchFamily="18" charset="0"/>
                <a:cs typeface="Times New Roman" panose="02020603050405020304" pitchFamily="18" charset="0"/>
              </a:rPr>
            </a:br>
            <a:r>
              <a:rPr lang="en-US" sz="2800" b="1" dirty="0">
                <a:latin typeface="Times New Roman" panose="02020603050405020304" pitchFamily="18" charset="0"/>
                <a:cs typeface="Times New Roman" panose="02020603050405020304" pitchFamily="18" charset="0"/>
              </a:rPr>
              <a:t>November 2022</a:t>
            </a:r>
          </a:p>
          <a:p>
            <a:pPr algn="ctr"/>
            <a:endParaRPr lang="en-US" sz="2800" b="1" dirty="0">
              <a:latin typeface="Times New Roman" panose="02020603050405020304" pitchFamily="18" charset="0"/>
              <a:cs typeface="Times New Roman" panose="02020603050405020304" pitchFamily="18" charset="0"/>
            </a:endParaRPr>
          </a:p>
          <a:p>
            <a:pPr algn="ctr"/>
            <a:r>
              <a:rPr lang="en-US" sz="2800" b="1" dirty="0">
                <a:latin typeface="Times New Roman" panose="02020603050405020304" pitchFamily="18" charset="0"/>
                <a:cs typeface="Times New Roman" panose="02020603050405020304" pitchFamily="18" charset="0"/>
              </a:rPr>
              <a:t>“Always Be Ready”</a:t>
            </a:r>
            <a:br>
              <a:rPr lang="en-US" dirty="0">
                <a:latin typeface="Times New Roman" panose="02020603050405020304" pitchFamily="18" charset="0"/>
                <a:cs typeface="Times New Roman" panose="02020603050405020304" pitchFamily="18" charset="0"/>
              </a:rPr>
            </a:br>
            <a:br>
              <a:rPr lang="en-US" dirty="0">
                <a:latin typeface="Times New Roman" panose="02020603050405020304" pitchFamily="18" charset="0"/>
                <a:cs typeface="Times New Roman" panose="02020603050405020304" pitchFamily="18" charset="0"/>
              </a:rPr>
            </a:br>
            <a:endParaRPr lang="en-US"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637689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a:extLst>
              <a:ext uri="{FF2B5EF4-FFF2-40B4-BE49-F238E27FC236}">
                <a16:creationId xmlns:a16="http://schemas.microsoft.com/office/drawing/2014/main" id="{B53A366F-5922-5995-0E41-CED403DB626B}"/>
              </a:ext>
            </a:extLst>
          </p:cNvPr>
          <p:cNvSpPr txBox="1">
            <a:spLocks noRot="1" noChangeArrowheads="1"/>
          </p:cNvSpPr>
          <p:nvPr/>
        </p:nvSpPr>
        <p:spPr bwMode="auto">
          <a:xfrm>
            <a:off x="1752600" y="152400"/>
            <a:ext cx="6781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000" b="1" kern="1200">
                <a:solidFill>
                  <a:schemeClr val="tx1"/>
                </a:solidFill>
                <a:latin typeface="Times New Roman" pitchFamily="18" charset="0"/>
                <a:ea typeface="Times New Roman" pitchFamily="-84" charset="0"/>
                <a:cs typeface="Times New Roman" pitchFamily="18" charset="0"/>
              </a:defRPr>
            </a:lvl1pPr>
            <a:lvl2pPr algn="ctr" rtl="0" eaLnBrk="0" fontAlgn="base" hangingPunct="0">
              <a:spcBef>
                <a:spcPct val="0"/>
              </a:spcBef>
              <a:spcAft>
                <a:spcPct val="0"/>
              </a:spcAft>
              <a:defRPr sz="4000" b="1">
                <a:solidFill>
                  <a:schemeClr val="tx1"/>
                </a:solidFill>
                <a:latin typeface="Times New Roman" pitchFamily="18" charset="0"/>
                <a:ea typeface="Times New Roman" pitchFamily="-84" charset="0"/>
                <a:cs typeface="Times New Roman" pitchFamily="18" charset="0"/>
              </a:defRPr>
            </a:lvl2pPr>
            <a:lvl3pPr algn="ctr" rtl="0" eaLnBrk="0" fontAlgn="base" hangingPunct="0">
              <a:spcBef>
                <a:spcPct val="0"/>
              </a:spcBef>
              <a:spcAft>
                <a:spcPct val="0"/>
              </a:spcAft>
              <a:defRPr sz="4000" b="1">
                <a:solidFill>
                  <a:schemeClr val="tx1"/>
                </a:solidFill>
                <a:latin typeface="Times New Roman" pitchFamily="18" charset="0"/>
                <a:ea typeface="Times New Roman" pitchFamily="-84" charset="0"/>
                <a:cs typeface="Times New Roman" pitchFamily="18" charset="0"/>
              </a:defRPr>
            </a:lvl3pPr>
            <a:lvl4pPr algn="ctr" rtl="0" eaLnBrk="0" fontAlgn="base" hangingPunct="0">
              <a:spcBef>
                <a:spcPct val="0"/>
              </a:spcBef>
              <a:spcAft>
                <a:spcPct val="0"/>
              </a:spcAft>
              <a:defRPr sz="4000" b="1">
                <a:solidFill>
                  <a:schemeClr val="tx1"/>
                </a:solidFill>
                <a:latin typeface="Times New Roman" pitchFamily="18" charset="0"/>
                <a:ea typeface="Times New Roman" pitchFamily="-84" charset="0"/>
                <a:cs typeface="Times New Roman" pitchFamily="18" charset="0"/>
              </a:defRPr>
            </a:lvl4pPr>
            <a:lvl5pPr algn="ctr" rtl="0" eaLnBrk="0" fontAlgn="base" hangingPunct="0">
              <a:spcBef>
                <a:spcPct val="0"/>
              </a:spcBef>
              <a:spcAft>
                <a:spcPct val="0"/>
              </a:spcAft>
              <a:defRPr sz="4000" b="1">
                <a:solidFill>
                  <a:schemeClr val="tx1"/>
                </a:solidFill>
                <a:latin typeface="Times New Roman" pitchFamily="18" charset="0"/>
                <a:ea typeface="Times New Roman" pitchFamily="-84" charset="0"/>
                <a:cs typeface="Times New Roman" pitchFamily="18" charset="0"/>
              </a:defRPr>
            </a:lvl5pPr>
            <a:lvl6pPr marL="457200" algn="ctr" rtl="0" fontAlgn="base">
              <a:spcBef>
                <a:spcPct val="0"/>
              </a:spcBef>
              <a:spcAft>
                <a:spcPct val="0"/>
              </a:spcAft>
              <a:defRPr sz="4000" b="1">
                <a:solidFill>
                  <a:schemeClr val="tx1"/>
                </a:solidFill>
                <a:latin typeface="Times New Roman" pitchFamily="18" charset="0"/>
                <a:cs typeface="Times New Roman" pitchFamily="18" charset="0"/>
              </a:defRPr>
            </a:lvl6pPr>
            <a:lvl7pPr marL="914400" algn="ctr" rtl="0" fontAlgn="base">
              <a:spcBef>
                <a:spcPct val="0"/>
              </a:spcBef>
              <a:spcAft>
                <a:spcPct val="0"/>
              </a:spcAft>
              <a:defRPr sz="4000" b="1">
                <a:solidFill>
                  <a:schemeClr val="tx1"/>
                </a:solidFill>
                <a:latin typeface="Times New Roman" pitchFamily="18" charset="0"/>
                <a:cs typeface="Times New Roman" pitchFamily="18" charset="0"/>
              </a:defRPr>
            </a:lvl7pPr>
            <a:lvl8pPr marL="1371600" algn="ctr" rtl="0" fontAlgn="base">
              <a:spcBef>
                <a:spcPct val="0"/>
              </a:spcBef>
              <a:spcAft>
                <a:spcPct val="0"/>
              </a:spcAft>
              <a:defRPr sz="4000" b="1">
                <a:solidFill>
                  <a:schemeClr val="tx1"/>
                </a:solidFill>
                <a:latin typeface="Times New Roman" pitchFamily="18" charset="0"/>
                <a:cs typeface="Times New Roman" pitchFamily="18" charset="0"/>
              </a:defRPr>
            </a:lvl8pPr>
            <a:lvl9pPr marL="1828800" algn="ctr" rtl="0" fontAlgn="base">
              <a:spcBef>
                <a:spcPct val="0"/>
              </a:spcBef>
              <a:spcAft>
                <a:spcPct val="0"/>
              </a:spcAft>
              <a:defRPr sz="4000" b="1">
                <a:solidFill>
                  <a:schemeClr val="tx1"/>
                </a:solidFill>
                <a:latin typeface="Times New Roman" pitchFamily="18" charset="0"/>
                <a:cs typeface="Times New Roman" pitchFamily="18" charset="0"/>
              </a:defRPr>
            </a:lvl9pPr>
          </a:lstStyle>
          <a:p>
            <a:pPr marL="0" marR="0" lvl="0" indent="0" defTabSz="914400" rtl="0" eaLnBrk="1" fontAlgn="base" latinLnBrk="0" hangingPunct="1">
              <a:lnSpc>
                <a:spcPct val="100000"/>
              </a:lnSpc>
              <a:spcBef>
                <a:spcPct val="0"/>
              </a:spcBef>
              <a:spcAft>
                <a:spcPct val="0"/>
              </a:spcAft>
              <a:buClrTx/>
              <a:buSzTx/>
              <a:buFontTx/>
              <a:buNone/>
              <a:tabLst/>
              <a:defRPr/>
            </a:pPr>
            <a:r>
              <a:rPr kumimoji="0" lang="en-US" sz="4400" b="1" i="0" u="none" strike="noStrike" kern="1200" cap="none" spc="0" normalizeH="0" baseline="0" noProof="0" dirty="0">
                <a:ln>
                  <a:noFill/>
                </a:ln>
                <a:solidFill>
                  <a:sysClr val="windowText" lastClr="000000"/>
                </a:solidFill>
                <a:effectLst/>
                <a:uLnTx/>
                <a:uFillTx/>
                <a:latin typeface="Times New Roman" pitchFamily="18" charset="0"/>
                <a:cs typeface="Times New Roman" pitchFamily="18" charset="0"/>
              </a:rPr>
              <a:t>EXAMPLE</a:t>
            </a:r>
          </a:p>
        </p:txBody>
      </p:sp>
      <p:sp>
        <p:nvSpPr>
          <p:cNvPr id="11" name="Rectangle 3">
            <a:extLst>
              <a:ext uri="{FF2B5EF4-FFF2-40B4-BE49-F238E27FC236}">
                <a16:creationId xmlns:a16="http://schemas.microsoft.com/office/drawing/2014/main" id="{6B439BA5-0097-83A2-744A-65268FEB2524}"/>
              </a:ext>
            </a:extLst>
          </p:cNvPr>
          <p:cNvSpPr txBox="1">
            <a:spLocks noChangeArrowheads="1"/>
          </p:cNvSpPr>
          <p:nvPr/>
        </p:nvSpPr>
        <p:spPr bwMode="auto">
          <a:xfrm>
            <a:off x="228600" y="1659835"/>
            <a:ext cx="8229600" cy="481716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Times New Roman" pitchFamily="18" charset="0"/>
                <a:ea typeface="Times New Roman" pitchFamily="-84" charset="0"/>
                <a:cs typeface="Times New Roman" pitchFamily="18"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Times New Roman" pitchFamily="18" charset="0"/>
                <a:ea typeface="Times New Roman" pitchFamily="-84" charset="0"/>
                <a:cs typeface="Times New Roman" pitchFamily="18" charset="0"/>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Times New Roman" pitchFamily="18" charset="0"/>
                <a:ea typeface="Times New Roman" pitchFamily="-84" charset="0"/>
                <a:cs typeface="Times New Roman" pitchFamily="18" charset="0"/>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Times New Roman" pitchFamily="18" charset="0"/>
                <a:ea typeface="Times New Roman" pitchFamily="-84" charset="0"/>
                <a:cs typeface="Times New Roman" pitchFamily="18" charset="0"/>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Times New Roman" pitchFamily="18" charset="0"/>
                <a:ea typeface="Times New Roman" pitchFamily="-84" charset="0"/>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609600" marR="0" lvl="0" indent="-609600" algn="l" defTabSz="914400" rtl="0" eaLnBrk="1" fontAlgn="base" latinLnBrk="0" hangingPunct="1">
              <a:lnSpc>
                <a:spcPct val="90000"/>
              </a:lnSpc>
              <a:spcBef>
                <a:spcPct val="20000"/>
              </a:spcBef>
              <a:spcAft>
                <a:spcPct val="0"/>
              </a:spcAft>
              <a:buClrTx/>
              <a:buSzTx/>
              <a:buFont typeface="Arial" charset="0"/>
              <a:buChar char="•"/>
              <a:tabLst/>
              <a:defRPr/>
            </a:pPr>
            <a:r>
              <a:rPr lang="en-US" b="1" dirty="0">
                <a:solidFill>
                  <a:sysClr val="windowText" lastClr="000000"/>
                </a:solidFill>
              </a:rPr>
              <a:t>Mini Kit pt.1 - Emergency Trauma Dressing</a:t>
            </a:r>
          </a:p>
          <a:p>
            <a:pPr marL="1009650" lvl="1" indent="-609600" defTabSz="914400" eaLnBrk="1" hangingPunct="1">
              <a:lnSpc>
                <a:spcPct val="90000"/>
              </a:lnSpc>
              <a:buFont typeface="Arial" charset="0"/>
              <a:buChar char="•"/>
              <a:defRPr/>
            </a:pPr>
            <a:r>
              <a:rPr kumimoji="0" lang="en-US" b="1" i="0" u="none" strike="noStrike" kern="1200" cap="none" spc="0" normalizeH="0" baseline="0" noProof="0" dirty="0">
                <a:ln>
                  <a:noFill/>
                </a:ln>
                <a:solidFill>
                  <a:sysClr val="windowText" lastClr="000000"/>
                </a:solidFill>
                <a:effectLst/>
                <a:uLnTx/>
                <a:uFillTx/>
                <a:latin typeface="Times New Roman" pitchFamily="18" charset="0"/>
                <a:cs typeface="Times New Roman" pitchFamily="18" charset="0"/>
              </a:rPr>
              <a:t>where the ETD is stored in the kit</a:t>
            </a:r>
          </a:p>
          <a:p>
            <a:pPr marL="1009650" lvl="1" indent="-609600" defTabSz="914400" eaLnBrk="1" hangingPunct="1">
              <a:lnSpc>
                <a:spcPct val="90000"/>
              </a:lnSpc>
              <a:buFont typeface="Arial" charset="0"/>
              <a:buChar char="•"/>
              <a:defRPr/>
            </a:pPr>
            <a:r>
              <a:rPr kumimoji="0" lang="en-US" b="1" i="0" u="none" strike="noStrike" kern="1200" cap="none" spc="0" normalizeH="0" baseline="0" noProof="0" dirty="0">
                <a:ln>
                  <a:noFill/>
                </a:ln>
                <a:solidFill>
                  <a:sysClr val="windowText" lastClr="000000"/>
                </a:solidFill>
                <a:effectLst/>
                <a:uLnTx/>
                <a:uFillTx/>
                <a:latin typeface="Times New Roman" pitchFamily="18" charset="0"/>
                <a:cs typeface="Times New Roman" pitchFamily="18" charset="0"/>
              </a:rPr>
              <a:t>when and why you'd use the ETD</a:t>
            </a:r>
          </a:p>
          <a:p>
            <a:pPr marL="1009650" lvl="1" indent="-609600" defTabSz="914400" eaLnBrk="1" hangingPunct="1">
              <a:lnSpc>
                <a:spcPct val="90000"/>
              </a:lnSpc>
              <a:buFont typeface="Arial" charset="0"/>
              <a:buChar char="•"/>
              <a:defRPr/>
            </a:pPr>
            <a:r>
              <a:rPr kumimoji="0" lang="en-US" b="1" i="0" u="none" strike="noStrike" kern="1200" cap="none" spc="0" normalizeH="0" baseline="0" noProof="0" dirty="0">
                <a:ln>
                  <a:noFill/>
                </a:ln>
                <a:solidFill>
                  <a:sysClr val="windowText" lastClr="000000"/>
                </a:solidFill>
                <a:effectLst/>
                <a:uLnTx/>
                <a:uFillTx/>
                <a:latin typeface="Times New Roman" pitchFamily="18" charset="0"/>
                <a:cs typeface="Times New Roman" pitchFamily="18" charset="0"/>
              </a:rPr>
              <a:t>how to use the ETD</a:t>
            </a:r>
          </a:p>
          <a:p>
            <a:pPr marL="609600" indent="-609600" defTabSz="914400" eaLnBrk="1" hangingPunct="1">
              <a:lnSpc>
                <a:spcPct val="90000"/>
              </a:lnSpc>
              <a:defRPr/>
            </a:pPr>
            <a:r>
              <a:rPr lang="en-US" b="1" dirty="0">
                <a:solidFill>
                  <a:sysClr val="windowText" lastClr="000000"/>
                </a:solidFill>
              </a:rPr>
              <a:t>Mini Kit pt.2 – Bandages, BZK, and Ointment</a:t>
            </a:r>
          </a:p>
          <a:p>
            <a:pPr marL="609600" indent="-609600" defTabSz="914400" eaLnBrk="1" hangingPunct="1">
              <a:lnSpc>
                <a:spcPct val="90000"/>
              </a:lnSpc>
              <a:defRPr/>
            </a:pPr>
            <a:r>
              <a:rPr kumimoji="0" lang="en-US" b="1" i="0" u="none" strike="noStrike" kern="1200" cap="none" spc="0" normalizeH="0" baseline="0" noProof="0" dirty="0">
                <a:ln>
                  <a:noFill/>
                </a:ln>
                <a:solidFill>
                  <a:sysClr val="windowText" lastClr="000000"/>
                </a:solidFill>
                <a:effectLst/>
                <a:uLnTx/>
                <a:uFillTx/>
                <a:latin typeface="Times New Roman" pitchFamily="18" charset="0"/>
                <a:cs typeface="Times New Roman" pitchFamily="18" charset="0"/>
              </a:rPr>
              <a:t>Mini Kit pt.3 – Cohesive Wrap, Pads, and Moleskin</a:t>
            </a:r>
          </a:p>
          <a:p>
            <a:pPr marL="1009650" lvl="1" indent="-609600" defTabSz="914400" eaLnBrk="1" hangingPunct="1">
              <a:lnSpc>
                <a:spcPct val="90000"/>
              </a:lnSpc>
              <a:buFont typeface="Arial" charset="0"/>
              <a:buChar char="•"/>
              <a:defRPr/>
            </a:pPr>
            <a:endParaRPr kumimoji="0" lang="en-US" b="1" i="0" u="none" strike="noStrike" kern="1200" cap="none" spc="0" normalizeH="0" baseline="0" noProof="0" dirty="0">
              <a:ln>
                <a:noFill/>
              </a:ln>
              <a:solidFill>
                <a:sysClr val="windowText" lastClr="000000"/>
              </a:solidFill>
              <a:effectLst/>
              <a:uLnTx/>
              <a:uFillTx/>
              <a:latin typeface="Times New Roman" pitchFamily="18" charset="0"/>
              <a:cs typeface="Times New Roman" pitchFamily="18" charset="0"/>
            </a:endParaRPr>
          </a:p>
        </p:txBody>
      </p:sp>
      <p:pic>
        <p:nvPicPr>
          <p:cNvPr id="2" name="Picture 1" descr="Logo&#10;&#10;Description automatically generated">
            <a:extLst>
              <a:ext uri="{FF2B5EF4-FFF2-40B4-BE49-F238E27FC236}">
                <a16:creationId xmlns:a16="http://schemas.microsoft.com/office/drawing/2014/main" id="{F9DBA1F3-E45E-2761-0F21-B7B51D35ECC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152400"/>
            <a:ext cx="1429352" cy="1429352"/>
          </a:xfrm>
          <a:prstGeom prst="rect">
            <a:avLst/>
          </a:prstGeom>
        </p:spPr>
      </p:pic>
    </p:spTree>
    <p:extLst>
      <p:ext uri="{BB962C8B-B14F-4D97-AF65-F5344CB8AC3E}">
        <p14:creationId xmlns:p14="http://schemas.microsoft.com/office/powerpoint/2010/main" val="40881828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a:extLst>
              <a:ext uri="{FF2B5EF4-FFF2-40B4-BE49-F238E27FC236}">
                <a16:creationId xmlns:a16="http://schemas.microsoft.com/office/drawing/2014/main" id="{B53A366F-5922-5995-0E41-CED403DB626B}"/>
              </a:ext>
            </a:extLst>
          </p:cNvPr>
          <p:cNvSpPr txBox="1">
            <a:spLocks noRot="1" noChangeArrowheads="1"/>
          </p:cNvSpPr>
          <p:nvPr/>
        </p:nvSpPr>
        <p:spPr bwMode="auto">
          <a:xfrm>
            <a:off x="1752600" y="152400"/>
            <a:ext cx="6781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000" b="1" kern="1200">
                <a:solidFill>
                  <a:schemeClr val="tx1"/>
                </a:solidFill>
                <a:latin typeface="Times New Roman" pitchFamily="18" charset="0"/>
                <a:ea typeface="Times New Roman" pitchFamily="-84" charset="0"/>
                <a:cs typeface="Times New Roman" pitchFamily="18" charset="0"/>
              </a:defRPr>
            </a:lvl1pPr>
            <a:lvl2pPr algn="ctr" rtl="0" eaLnBrk="0" fontAlgn="base" hangingPunct="0">
              <a:spcBef>
                <a:spcPct val="0"/>
              </a:spcBef>
              <a:spcAft>
                <a:spcPct val="0"/>
              </a:spcAft>
              <a:defRPr sz="4000" b="1">
                <a:solidFill>
                  <a:schemeClr val="tx1"/>
                </a:solidFill>
                <a:latin typeface="Times New Roman" pitchFamily="18" charset="0"/>
                <a:ea typeface="Times New Roman" pitchFamily="-84" charset="0"/>
                <a:cs typeface="Times New Roman" pitchFamily="18" charset="0"/>
              </a:defRPr>
            </a:lvl2pPr>
            <a:lvl3pPr algn="ctr" rtl="0" eaLnBrk="0" fontAlgn="base" hangingPunct="0">
              <a:spcBef>
                <a:spcPct val="0"/>
              </a:spcBef>
              <a:spcAft>
                <a:spcPct val="0"/>
              </a:spcAft>
              <a:defRPr sz="4000" b="1">
                <a:solidFill>
                  <a:schemeClr val="tx1"/>
                </a:solidFill>
                <a:latin typeface="Times New Roman" pitchFamily="18" charset="0"/>
                <a:ea typeface="Times New Roman" pitchFamily="-84" charset="0"/>
                <a:cs typeface="Times New Roman" pitchFamily="18" charset="0"/>
              </a:defRPr>
            </a:lvl3pPr>
            <a:lvl4pPr algn="ctr" rtl="0" eaLnBrk="0" fontAlgn="base" hangingPunct="0">
              <a:spcBef>
                <a:spcPct val="0"/>
              </a:spcBef>
              <a:spcAft>
                <a:spcPct val="0"/>
              </a:spcAft>
              <a:defRPr sz="4000" b="1">
                <a:solidFill>
                  <a:schemeClr val="tx1"/>
                </a:solidFill>
                <a:latin typeface="Times New Roman" pitchFamily="18" charset="0"/>
                <a:ea typeface="Times New Roman" pitchFamily="-84" charset="0"/>
                <a:cs typeface="Times New Roman" pitchFamily="18" charset="0"/>
              </a:defRPr>
            </a:lvl4pPr>
            <a:lvl5pPr algn="ctr" rtl="0" eaLnBrk="0" fontAlgn="base" hangingPunct="0">
              <a:spcBef>
                <a:spcPct val="0"/>
              </a:spcBef>
              <a:spcAft>
                <a:spcPct val="0"/>
              </a:spcAft>
              <a:defRPr sz="4000" b="1">
                <a:solidFill>
                  <a:schemeClr val="tx1"/>
                </a:solidFill>
                <a:latin typeface="Times New Roman" pitchFamily="18" charset="0"/>
                <a:ea typeface="Times New Roman" pitchFamily="-84" charset="0"/>
                <a:cs typeface="Times New Roman" pitchFamily="18" charset="0"/>
              </a:defRPr>
            </a:lvl5pPr>
            <a:lvl6pPr marL="457200" algn="ctr" rtl="0" fontAlgn="base">
              <a:spcBef>
                <a:spcPct val="0"/>
              </a:spcBef>
              <a:spcAft>
                <a:spcPct val="0"/>
              </a:spcAft>
              <a:defRPr sz="4000" b="1">
                <a:solidFill>
                  <a:schemeClr val="tx1"/>
                </a:solidFill>
                <a:latin typeface="Times New Roman" pitchFamily="18" charset="0"/>
                <a:cs typeface="Times New Roman" pitchFamily="18" charset="0"/>
              </a:defRPr>
            </a:lvl6pPr>
            <a:lvl7pPr marL="914400" algn="ctr" rtl="0" fontAlgn="base">
              <a:spcBef>
                <a:spcPct val="0"/>
              </a:spcBef>
              <a:spcAft>
                <a:spcPct val="0"/>
              </a:spcAft>
              <a:defRPr sz="4000" b="1">
                <a:solidFill>
                  <a:schemeClr val="tx1"/>
                </a:solidFill>
                <a:latin typeface="Times New Roman" pitchFamily="18" charset="0"/>
                <a:cs typeface="Times New Roman" pitchFamily="18" charset="0"/>
              </a:defRPr>
            </a:lvl7pPr>
            <a:lvl8pPr marL="1371600" algn="ctr" rtl="0" fontAlgn="base">
              <a:spcBef>
                <a:spcPct val="0"/>
              </a:spcBef>
              <a:spcAft>
                <a:spcPct val="0"/>
              </a:spcAft>
              <a:defRPr sz="4000" b="1">
                <a:solidFill>
                  <a:schemeClr val="tx1"/>
                </a:solidFill>
                <a:latin typeface="Times New Roman" pitchFamily="18" charset="0"/>
                <a:cs typeface="Times New Roman" pitchFamily="18" charset="0"/>
              </a:defRPr>
            </a:lvl8pPr>
            <a:lvl9pPr marL="1828800" algn="ctr" rtl="0" fontAlgn="base">
              <a:spcBef>
                <a:spcPct val="0"/>
              </a:spcBef>
              <a:spcAft>
                <a:spcPct val="0"/>
              </a:spcAft>
              <a:defRPr sz="4000" b="1">
                <a:solidFill>
                  <a:schemeClr val="tx1"/>
                </a:solidFill>
                <a:latin typeface="Times New Roman" pitchFamily="18" charset="0"/>
                <a:cs typeface="Times New Roman" pitchFamily="18" charset="0"/>
              </a:defRPr>
            </a:lvl9pPr>
          </a:lstStyle>
          <a:p>
            <a:pPr marL="0" marR="0" lvl="0" indent="0" defTabSz="914400" rtl="0" eaLnBrk="1" fontAlgn="base" latinLnBrk="0" hangingPunct="1">
              <a:lnSpc>
                <a:spcPct val="100000"/>
              </a:lnSpc>
              <a:spcBef>
                <a:spcPct val="0"/>
              </a:spcBef>
              <a:spcAft>
                <a:spcPct val="0"/>
              </a:spcAft>
              <a:buClrTx/>
              <a:buSzTx/>
              <a:buFontTx/>
              <a:buNone/>
              <a:tabLst/>
              <a:defRPr/>
            </a:pPr>
            <a:r>
              <a:rPr kumimoji="0" lang="en-US" sz="4400" b="1" i="0" u="none" strike="noStrike" kern="1200" cap="none" spc="0" normalizeH="0" baseline="0" noProof="0" dirty="0">
                <a:ln>
                  <a:noFill/>
                </a:ln>
                <a:solidFill>
                  <a:sysClr val="windowText" lastClr="000000"/>
                </a:solidFill>
                <a:effectLst/>
                <a:uLnTx/>
                <a:uFillTx/>
                <a:latin typeface="Times New Roman" pitchFamily="18" charset="0"/>
                <a:cs typeface="Times New Roman" pitchFamily="18" charset="0"/>
              </a:rPr>
              <a:t>CONSTITUTION</a:t>
            </a:r>
          </a:p>
        </p:txBody>
      </p:sp>
      <p:sp>
        <p:nvSpPr>
          <p:cNvPr id="11" name="Rectangle 3">
            <a:extLst>
              <a:ext uri="{FF2B5EF4-FFF2-40B4-BE49-F238E27FC236}">
                <a16:creationId xmlns:a16="http://schemas.microsoft.com/office/drawing/2014/main" id="{6B439BA5-0097-83A2-744A-65268FEB2524}"/>
              </a:ext>
            </a:extLst>
          </p:cNvPr>
          <p:cNvSpPr txBox="1">
            <a:spLocks noChangeArrowheads="1"/>
          </p:cNvSpPr>
          <p:nvPr/>
        </p:nvSpPr>
        <p:spPr bwMode="auto">
          <a:xfrm>
            <a:off x="228600" y="1659835"/>
            <a:ext cx="8229600" cy="519816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Times New Roman" pitchFamily="18" charset="0"/>
                <a:ea typeface="Times New Roman" pitchFamily="-84" charset="0"/>
                <a:cs typeface="Times New Roman" pitchFamily="18"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Times New Roman" pitchFamily="18" charset="0"/>
                <a:ea typeface="Times New Roman" pitchFamily="-84" charset="0"/>
                <a:cs typeface="Times New Roman" pitchFamily="18" charset="0"/>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Times New Roman" pitchFamily="18" charset="0"/>
                <a:ea typeface="Times New Roman" pitchFamily="-84" charset="0"/>
                <a:cs typeface="Times New Roman" pitchFamily="18" charset="0"/>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Times New Roman" pitchFamily="18" charset="0"/>
                <a:ea typeface="Times New Roman" pitchFamily="-84" charset="0"/>
                <a:cs typeface="Times New Roman" pitchFamily="18" charset="0"/>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Times New Roman" pitchFamily="18" charset="0"/>
                <a:ea typeface="Times New Roman" pitchFamily="-84" charset="0"/>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R="0" lvl="0" algn="l" defTabSz="914400" rtl="0" eaLnBrk="1" fontAlgn="base" latinLnBrk="0" hangingPunct="1">
              <a:lnSpc>
                <a:spcPct val="90000"/>
              </a:lnSpc>
              <a:spcBef>
                <a:spcPct val="20000"/>
              </a:spcBef>
              <a:spcAft>
                <a:spcPct val="0"/>
              </a:spcAft>
              <a:buClrTx/>
              <a:buSzTx/>
              <a:buFont typeface="Arial" panose="020B0604020202020204" pitchFamily="34" charset="0"/>
              <a:buChar char="•"/>
              <a:tabLst/>
              <a:defRPr/>
            </a:pPr>
            <a:r>
              <a:rPr lang="en-US" b="1" dirty="0">
                <a:solidFill>
                  <a:sysClr val="windowText" lastClr="000000"/>
                </a:solidFill>
              </a:rPr>
              <a:t>Officers</a:t>
            </a:r>
          </a:p>
          <a:p>
            <a:pPr marL="1009650" lvl="1" indent="-609600" defTabSz="914400" eaLnBrk="1" hangingPunct="1">
              <a:lnSpc>
                <a:spcPct val="90000"/>
              </a:lnSpc>
              <a:buFont typeface="Arial" panose="020B0604020202020204" pitchFamily="34" charset="0"/>
              <a:buChar char="•"/>
              <a:defRPr/>
            </a:pPr>
            <a:r>
              <a:rPr kumimoji="0" lang="en-US" b="1" i="0" u="none" strike="noStrike" kern="1200" cap="none" spc="0" normalizeH="0" baseline="0" noProof="0" dirty="0">
                <a:ln>
                  <a:noFill/>
                </a:ln>
                <a:solidFill>
                  <a:sysClr val="windowText" lastClr="000000"/>
                </a:solidFill>
                <a:effectLst/>
                <a:uLnTx/>
                <a:uFillTx/>
                <a:latin typeface="Times New Roman" pitchFamily="18" charset="0"/>
                <a:cs typeface="Times New Roman" pitchFamily="18" charset="0"/>
              </a:rPr>
              <a:t>Elected or chosen; serve 2 semester terms</a:t>
            </a:r>
          </a:p>
          <a:p>
            <a:pPr defTabSz="914400" eaLnBrk="1" hangingPunct="1">
              <a:lnSpc>
                <a:spcPct val="90000"/>
              </a:lnSpc>
              <a:buFont typeface="Arial" panose="020B0604020202020204" pitchFamily="34" charset="0"/>
              <a:buChar char="•"/>
              <a:defRPr/>
            </a:pPr>
            <a:r>
              <a:rPr lang="en-US" b="1" dirty="0">
                <a:solidFill>
                  <a:sysClr val="windowText" lastClr="000000"/>
                </a:solidFill>
              </a:rPr>
              <a:t>Meetings</a:t>
            </a:r>
          </a:p>
          <a:p>
            <a:pPr marL="1009650" lvl="1" indent="-609600" defTabSz="914400" eaLnBrk="1" hangingPunct="1">
              <a:lnSpc>
                <a:spcPct val="90000"/>
              </a:lnSpc>
              <a:buFont typeface="Arial" panose="020B0604020202020204" pitchFamily="34" charset="0"/>
              <a:buChar char="•"/>
              <a:defRPr/>
            </a:pPr>
            <a:r>
              <a:rPr kumimoji="0" lang="en-US" b="1" i="0" u="none" strike="noStrike" kern="1200" cap="none" spc="0" normalizeH="0" baseline="0" noProof="0" dirty="0">
                <a:ln>
                  <a:noFill/>
                </a:ln>
                <a:solidFill>
                  <a:sysClr val="windowText" lastClr="000000"/>
                </a:solidFill>
                <a:effectLst/>
                <a:uLnTx/>
                <a:uFillTx/>
                <a:latin typeface="Times New Roman" pitchFamily="18" charset="0"/>
                <a:cs typeface="Times New Roman" pitchFamily="18" charset="0"/>
              </a:rPr>
              <a:t>Regular weekly meetings</a:t>
            </a:r>
          </a:p>
          <a:p>
            <a:pPr marL="1009650" lvl="1" indent="-609600" defTabSz="914400" eaLnBrk="1" hangingPunct="1">
              <a:lnSpc>
                <a:spcPct val="90000"/>
              </a:lnSpc>
              <a:buFont typeface="Arial" panose="020B0604020202020204" pitchFamily="34" charset="0"/>
              <a:buChar char="•"/>
              <a:defRPr/>
            </a:pPr>
            <a:r>
              <a:rPr lang="en-US" b="1" dirty="0">
                <a:solidFill>
                  <a:sysClr val="windowText" lastClr="000000"/>
                </a:solidFill>
              </a:rPr>
              <a:t>Special events on weekends</a:t>
            </a:r>
          </a:p>
          <a:p>
            <a:pPr defTabSz="914400" eaLnBrk="1" hangingPunct="1">
              <a:lnSpc>
                <a:spcPct val="90000"/>
              </a:lnSpc>
              <a:buFont typeface="Arial" panose="020B0604020202020204" pitchFamily="34" charset="0"/>
              <a:buChar char="•"/>
              <a:defRPr/>
            </a:pPr>
            <a:r>
              <a:rPr kumimoji="0" lang="en-US" b="1" i="0" u="none" strike="noStrike" kern="1200" cap="none" spc="0" normalizeH="0" baseline="0" noProof="0" dirty="0">
                <a:ln>
                  <a:noFill/>
                </a:ln>
                <a:solidFill>
                  <a:sysClr val="windowText" lastClr="000000"/>
                </a:solidFill>
                <a:effectLst/>
                <a:uLnTx/>
                <a:uFillTx/>
                <a:latin typeface="Times New Roman" pitchFamily="18" charset="0"/>
                <a:cs typeface="Times New Roman" pitchFamily="18" charset="0"/>
              </a:rPr>
              <a:t>Finances</a:t>
            </a:r>
          </a:p>
          <a:p>
            <a:pPr marL="1009650" lvl="1" indent="-609600" defTabSz="914400" eaLnBrk="1" hangingPunct="1">
              <a:lnSpc>
                <a:spcPct val="90000"/>
              </a:lnSpc>
              <a:buFont typeface="Arial" panose="020B0604020202020204" pitchFamily="34" charset="0"/>
              <a:buChar char="•"/>
              <a:defRPr/>
            </a:pPr>
            <a:r>
              <a:rPr lang="en-US" b="1" dirty="0">
                <a:solidFill>
                  <a:sysClr val="windowText" lastClr="000000"/>
                </a:solidFill>
              </a:rPr>
              <a:t>Semesterly member dues: $20</a:t>
            </a:r>
          </a:p>
          <a:p>
            <a:pPr marL="1009650" lvl="1" indent="-609600" defTabSz="914400" eaLnBrk="1" hangingPunct="1">
              <a:lnSpc>
                <a:spcPct val="90000"/>
              </a:lnSpc>
              <a:buFont typeface="Arial" panose="020B0604020202020204" pitchFamily="34" charset="0"/>
              <a:buChar char="•"/>
              <a:defRPr/>
            </a:pPr>
            <a:r>
              <a:rPr kumimoji="0" lang="en-US" b="1" i="0" u="none" strike="noStrike" kern="1200" cap="none" spc="0" normalizeH="0" baseline="0" noProof="0" dirty="0">
                <a:ln>
                  <a:noFill/>
                </a:ln>
                <a:solidFill>
                  <a:sysClr val="windowText" lastClr="000000"/>
                </a:solidFill>
                <a:effectLst/>
                <a:uLnTx/>
                <a:uFillTx/>
                <a:latin typeface="Times New Roman" pitchFamily="18" charset="0"/>
                <a:cs typeface="Times New Roman" pitchFamily="18" charset="0"/>
              </a:rPr>
              <a:t>Equipment security deposit</a:t>
            </a:r>
          </a:p>
          <a:p>
            <a:pPr defTabSz="914400" eaLnBrk="1" hangingPunct="1">
              <a:lnSpc>
                <a:spcPct val="90000"/>
              </a:lnSpc>
              <a:buFont typeface="Arial" panose="020B0604020202020204" pitchFamily="34" charset="0"/>
              <a:buChar char="•"/>
              <a:defRPr/>
            </a:pPr>
            <a:endParaRPr kumimoji="0" lang="en-US" b="1" i="0" u="none" strike="noStrike" kern="1200" cap="none" spc="0" normalizeH="0" baseline="0" noProof="0" dirty="0">
              <a:ln>
                <a:noFill/>
              </a:ln>
              <a:solidFill>
                <a:sysClr val="windowText" lastClr="000000"/>
              </a:solidFill>
              <a:effectLst/>
              <a:uLnTx/>
              <a:uFillTx/>
              <a:latin typeface="Times New Roman" pitchFamily="18" charset="0"/>
              <a:cs typeface="Times New Roman" pitchFamily="18" charset="0"/>
            </a:endParaRPr>
          </a:p>
          <a:p>
            <a:pPr marL="1009650" lvl="1" indent="-609600" defTabSz="914400" eaLnBrk="1" hangingPunct="1">
              <a:lnSpc>
                <a:spcPct val="90000"/>
              </a:lnSpc>
              <a:buFont typeface="Arial" panose="020B0604020202020204" pitchFamily="34" charset="0"/>
              <a:buChar char="•"/>
              <a:defRPr/>
            </a:pPr>
            <a:endParaRPr kumimoji="0" lang="en-US" b="1" i="0" u="none" strike="noStrike" kern="1200" cap="none" spc="0" normalizeH="0" baseline="0" noProof="0" dirty="0">
              <a:ln>
                <a:noFill/>
              </a:ln>
              <a:solidFill>
                <a:sysClr val="windowText" lastClr="000000"/>
              </a:solidFill>
              <a:effectLst/>
              <a:uLnTx/>
              <a:uFillTx/>
              <a:latin typeface="Times New Roman" pitchFamily="18" charset="0"/>
              <a:cs typeface="Times New Roman" pitchFamily="18" charset="0"/>
            </a:endParaRPr>
          </a:p>
        </p:txBody>
      </p:sp>
      <p:pic>
        <p:nvPicPr>
          <p:cNvPr id="2" name="Picture 1" descr="Logo&#10;&#10;Description automatically generated">
            <a:extLst>
              <a:ext uri="{FF2B5EF4-FFF2-40B4-BE49-F238E27FC236}">
                <a16:creationId xmlns:a16="http://schemas.microsoft.com/office/drawing/2014/main" id="{F9DBA1F3-E45E-2761-0F21-B7B51D35ECC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152400"/>
            <a:ext cx="1429352" cy="1429352"/>
          </a:xfrm>
          <a:prstGeom prst="rect">
            <a:avLst/>
          </a:prstGeom>
        </p:spPr>
      </p:pic>
    </p:spTree>
    <p:extLst>
      <p:ext uri="{BB962C8B-B14F-4D97-AF65-F5344CB8AC3E}">
        <p14:creationId xmlns:p14="http://schemas.microsoft.com/office/powerpoint/2010/main" val="13745048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a:extLst>
              <a:ext uri="{FF2B5EF4-FFF2-40B4-BE49-F238E27FC236}">
                <a16:creationId xmlns:a16="http://schemas.microsoft.com/office/drawing/2014/main" id="{B53A366F-5922-5995-0E41-CED403DB626B}"/>
              </a:ext>
            </a:extLst>
          </p:cNvPr>
          <p:cNvSpPr txBox="1">
            <a:spLocks noRot="1" noChangeArrowheads="1"/>
          </p:cNvSpPr>
          <p:nvPr/>
        </p:nvSpPr>
        <p:spPr bwMode="auto">
          <a:xfrm>
            <a:off x="1752600" y="152400"/>
            <a:ext cx="7054516"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000" b="1" kern="1200">
                <a:solidFill>
                  <a:schemeClr val="tx1"/>
                </a:solidFill>
                <a:latin typeface="Times New Roman" pitchFamily="18" charset="0"/>
                <a:ea typeface="Times New Roman" pitchFamily="-84" charset="0"/>
                <a:cs typeface="Times New Roman" pitchFamily="18" charset="0"/>
              </a:defRPr>
            </a:lvl1pPr>
            <a:lvl2pPr algn="ctr" rtl="0" eaLnBrk="0" fontAlgn="base" hangingPunct="0">
              <a:spcBef>
                <a:spcPct val="0"/>
              </a:spcBef>
              <a:spcAft>
                <a:spcPct val="0"/>
              </a:spcAft>
              <a:defRPr sz="4000" b="1">
                <a:solidFill>
                  <a:schemeClr val="tx1"/>
                </a:solidFill>
                <a:latin typeface="Times New Roman" pitchFamily="18" charset="0"/>
                <a:ea typeface="Times New Roman" pitchFamily="-84" charset="0"/>
                <a:cs typeface="Times New Roman" pitchFamily="18" charset="0"/>
              </a:defRPr>
            </a:lvl2pPr>
            <a:lvl3pPr algn="ctr" rtl="0" eaLnBrk="0" fontAlgn="base" hangingPunct="0">
              <a:spcBef>
                <a:spcPct val="0"/>
              </a:spcBef>
              <a:spcAft>
                <a:spcPct val="0"/>
              </a:spcAft>
              <a:defRPr sz="4000" b="1">
                <a:solidFill>
                  <a:schemeClr val="tx1"/>
                </a:solidFill>
                <a:latin typeface="Times New Roman" pitchFamily="18" charset="0"/>
                <a:ea typeface="Times New Roman" pitchFamily="-84" charset="0"/>
                <a:cs typeface="Times New Roman" pitchFamily="18" charset="0"/>
              </a:defRPr>
            </a:lvl3pPr>
            <a:lvl4pPr algn="ctr" rtl="0" eaLnBrk="0" fontAlgn="base" hangingPunct="0">
              <a:spcBef>
                <a:spcPct val="0"/>
              </a:spcBef>
              <a:spcAft>
                <a:spcPct val="0"/>
              </a:spcAft>
              <a:defRPr sz="4000" b="1">
                <a:solidFill>
                  <a:schemeClr val="tx1"/>
                </a:solidFill>
                <a:latin typeface="Times New Roman" pitchFamily="18" charset="0"/>
                <a:ea typeface="Times New Roman" pitchFamily="-84" charset="0"/>
                <a:cs typeface="Times New Roman" pitchFamily="18" charset="0"/>
              </a:defRPr>
            </a:lvl4pPr>
            <a:lvl5pPr algn="ctr" rtl="0" eaLnBrk="0" fontAlgn="base" hangingPunct="0">
              <a:spcBef>
                <a:spcPct val="0"/>
              </a:spcBef>
              <a:spcAft>
                <a:spcPct val="0"/>
              </a:spcAft>
              <a:defRPr sz="4000" b="1">
                <a:solidFill>
                  <a:schemeClr val="tx1"/>
                </a:solidFill>
                <a:latin typeface="Times New Roman" pitchFamily="18" charset="0"/>
                <a:ea typeface="Times New Roman" pitchFamily="-84" charset="0"/>
                <a:cs typeface="Times New Roman" pitchFamily="18" charset="0"/>
              </a:defRPr>
            </a:lvl5pPr>
            <a:lvl6pPr marL="457200" algn="ctr" rtl="0" fontAlgn="base">
              <a:spcBef>
                <a:spcPct val="0"/>
              </a:spcBef>
              <a:spcAft>
                <a:spcPct val="0"/>
              </a:spcAft>
              <a:defRPr sz="4000" b="1">
                <a:solidFill>
                  <a:schemeClr val="tx1"/>
                </a:solidFill>
                <a:latin typeface="Times New Roman" pitchFamily="18" charset="0"/>
                <a:cs typeface="Times New Roman" pitchFamily="18" charset="0"/>
              </a:defRPr>
            </a:lvl6pPr>
            <a:lvl7pPr marL="914400" algn="ctr" rtl="0" fontAlgn="base">
              <a:spcBef>
                <a:spcPct val="0"/>
              </a:spcBef>
              <a:spcAft>
                <a:spcPct val="0"/>
              </a:spcAft>
              <a:defRPr sz="4000" b="1">
                <a:solidFill>
                  <a:schemeClr val="tx1"/>
                </a:solidFill>
                <a:latin typeface="Times New Roman" pitchFamily="18" charset="0"/>
                <a:cs typeface="Times New Roman" pitchFamily="18" charset="0"/>
              </a:defRPr>
            </a:lvl7pPr>
            <a:lvl8pPr marL="1371600" algn="ctr" rtl="0" fontAlgn="base">
              <a:spcBef>
                <a:spcPct val="0"/>
              </a:spcBef>
              <a:spcAft>
                <a:spcPct val="0"/>
              </a:spcAft>
              <a:defRPr sz="4000" b="1">
                <a:solidFill>
                  <a:schemeClr val="tx1"/>
                </a:solidFill>
                <a:latin typeface="Times New Roman" pitchFamily="18" charset="0"/>
                <a:cs typeface="Times New Roman" pitchFamily="18" charset="0"/>
              </a:defRPr>
            </a:lvl8pPr>
            <a:lvl9pPr marL="1828800" algn="ctr" rtl="0" fontAlgn="base">
              <a:spcBef>
                <a:spcPct val="0"/>
              </a:spcBef>
              <a:spcAft>
                <a:spcPct val="0"/>
              </a:spcAft>
              <a:defRPr sz="4000" b="1">
                <a:solidFill>
                  <a:schemeClr val="tx1"/>
                </a:solidFill>
                <a:latin typeface="Times New Roman" pitchFamily="18" charset="0"/>
                <a:cs typeface="Times New Roman" pitchFamily="18" charset="0"/>
              </a:defRPr>
            </a:lvl9pPr>
          </a:lstStyle>
          <a:p>
            <a:pPr marL="0" marR="0" lvl="0" indent="0" defTabSz="914400" rtl="0" eaLnBrk="1" fontAlgn="base" latinLnBrk="0" hangingPunct="1">
              <a:lnSpc>
                <a:spcPct val="100000"/>
              </a:lnSpc>
              <a:spcBef>
                <a:spcPct val="0"/>
              </a:spcBef>
              <a:spcAft>
                <a:spcPct val="0"/>
              </a:spcAft>
              <a:buClrTx/>
              <a:buSzTx/>
              <a:buFontTx/>
              <a:buNone/>
              <a:tabLst/>
              <a:defRPr/>
            </a:pPr>
            <a:r>
              <a:rPr kumimoji="0" lang="en-US" sz="4400" b="1" i="0" u="none" strike="noStrike" kern="1200" cap="none" spc="0" normalizeH="0" baseline="0" noProof="0" dirty="0">
                <a:ln>
                  <a:noFill/>
                </a:ln>
                <a:solidFill>
                  <a:sysClr val="windowText" lastClr="000000"/>
                </a:solidFill>
                <a:effectLst/>
                <a:uLnTx/>
                <a:uFillTx/>
                <a:latin typeface="Times New Roman" pitchFamily="18" charset="0"/>
                <a:cs typeface="Times New Roman" pitchFamily="18" charset="0"/>
              </a:rPr>
              <a:t>EQUIPMENT / TRAINING</a:t>
            </a:r>
          </a:p>
        </p:txBody>
      </p:sp>
      <p:sp>
        <p:nvSpPr>
          <p:cNvPr id="11" name="Rectangle 3">
            <a:extLst>
              <a:ext uri="{FF2B5EF4-FFF2-40B4-BE49-F238E27FC236}">
                <a16:creationId xmlns:a16="http://schemas.microsoft.com/office/drawing/2014/main" id="{6B439BA5-0097-83A2-744A-65268FEB2524}"/>
              </a:ext>
            </a:extLst>
          </p:cNvPr>
          <p:cNvSpPr txBox="1">
            <a:spLocks noChangeArrowheads="1"/>
          </p:cNvSpPr>
          <p:nvPr/>
        </p:nvSpPr>
        <p:spPr bwMode="auto">
          <a:xfrm>
            <a:off x="228600" y="1659835"/>
            <a:ext cx="8229600" cy="519816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Times New Roman" pitchFamily="18" charset="0"/>
                <a:ea typeface="Times New Roman" pitchFamily="-84" charset="0"/>
                <a:cs typeface="Times New Roman" pitchFamily="18"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Times New Roman" pitchFamily="18" charset="0"/>
                <a:ea typeface="Times New Roman" pitchFamily="-84" charset="0"/>
                <a:cs typeface="Times New Roman" pitchFamily="18" charset="0"/>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Times New Roman" pitchFamily="18" charset="0"/>
                <a:ea typeface="Times New Roman" pitchFamily="-84" charset="0"/>
                <a:cs typeface="Times New Roman" pitchFamily="18" charset="0"/>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Times New Roman" pitchFamily="18" charset="0"/>
                <a:ea typeface="Times New Roman" pitchFamily="-84" charset="0"/>
                <a:cs typeface="Times New Roman" pitchFamily="18" charset="0"/>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Times New Roman" pitchFamily="18" charset="0"/>
                <a:ea typeface="Times New Roman" pitchFamily="-84" charset="0"/>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R="0" lvl="0" algn="l" defTabSz="914400" rtl="0" eaLnBrk="1" fontAlgn="base" latinLnBrk="0" hangingPunct="1">
              <a:lnSpc>
                <a:spcPct val="90000"/>
              </a:lnSpc>
              <a:spcBef>
                <a:spcPct val="20000"/>
              </a:spcBef>
              <a:spcAft>
                <a:spcPct val="0"/>
              </a:spcAft>
              <a:buClrTx/>
              <a:buSzTx/>
              <a:buFont typeface="Arial" panose="020B0604020202020204" pitchFamily="34" charset="0"/>
              <a:buChar char="•"/>
              <a:tabLst/>
              <a:defRPr/>
            </a:pPr>
            <a:r>
              <a:rPr lang="en-US" b="1" dirty="0">
                <a:solidFill>
                  <a:sysClr val="windowText" lastClr="000000"/>
                </a:solidFill>
              </a:rPr>
              <a:t>Equipment</a:t>
            </a:r>
          </a:p>
          <a:p>
            <a:pPr marL="1009650" lvl="1" indent="-609600" defTabSz="914400" eaLnBrk="1" hangingPunct="1">
              <a:lnSpc>
                <a:spcPct val="90000"/>
              </a:lnSpc>
              <a:buFont typeface="Arial" panose="020B0604020202020204" pitchFamily="34" charset="0"/>
              <a:buChar char="•"/>
              <a:defRPr/>
            </a:pPr>
            <a:r>
              <a:rPr lang="en-US" sz="3200" b="1" dirty="0">
                <a:solidFill>
                  <a:sysClr val="windowText" lastClr="000000"/>
                </a:solidFill>
              </a:rPr>
              <a:t>Will be issued to members who are in good standing</a:t>
            </a:r>
          </a:p>
          <a:p>
            <a:pPr marL="1009650" lvl="1" indent="-609600" defTabSz="914400" eaLnBrk="1" hangingPunct="1">
              <a:lnSpc>
                <a:spcPct val="90000"/>
              </a:lnSpc>
              <a:buFont typeface="Arial" panose="020B0604020202020204" pitchFamily="34" charset="0"/>
              <a:buChar char="•"/>
              <a:defRPr/>
            </a:pPr>
            <a:r>
              <a:rPr lang="en-US" sz="3200" b="1" dirty="0">
                <a:solidFill>
                  <a:sysClr val="windowText" lastClr="000000"/>
                </a:solidFill>
              </a:rPr>
              <a:t>Kits will be refilled if the gear contained is ever used </a:t>
            </a:r>
            <a:r>
              <a:rPr kumimoji="0" lang="en-US" b="1" i="0" u="none" strike="noStrike" kern="1200" cap="none" spc="0" normalizeH="0" baseline="0" noProof="0" dirty="0">
                <a:ln>
                  <a:noFill/>
                </a:ln>
                <a:solidFill>
                  <a:sysClr val="windowText" lastClr="000000"/>
                </a:solidFill>
                <a:effectLst/>
                <a:uLnTx/>
                <a:uFillTx/>
                <a:latin typeface="Times New Roman" pitchFamily="18" charset="0"/>
                <a:cs typeface="Times New Roman" pitchFamily="18" charset="0"/>
              </a:rPr>
              <a:t>for its intended purpose</a:t>
            </a:r>
          </a:p>
          <a:p>
            <a:pPr defTabSz="914400" eaLnBrk="1" hangingPunct="1">
              <a:lnSpc>
                <a:spcPct val="90000"/>
              </a:lnSpc>
              <a:buFont typeface="Arial" panose="020B0604020202020204" pitchFamily="34" charset="0"/>
              <a:buChar char="•"/>
              <a:defRPr/>
            </a:pPr>
            <a:r>
              <a:rPr lang="en-US" b="1" dirty="0">
                <a:solidFill>
                  <a:sysClr val="windowText" lastClr="000000"/>
                </a:solidFill>
              </a:rPr>
              <a:t>Training</a:t>
            </a:r>
          </a:p>
          <a:p>
            <a:pPr marL="1009650" lvl="1" indent="-609600" defTabSz="914400" eaLnBrk="1" hangingPunct="1">
              <a:lnSpc>
                <a:spcPct val="90000"/>
              </a:lnSpc>
              <a:buFont typeface="Arial" panose="020B0604020202020204" pitchFamily="34" charset="0"/>
              <a:buChar char="•"/>
              <a:defRPr/>
            </a:pPr>
            <a:r>
              <a:rPr lang="en-US" b="1" dirty="0">
                <a:solidFill>
                  <a:sysClr val="windowText" lastClr="000000"/>
                </a:solidFill>
              </a:rPr>
              <a:t>In-house, injury fundamental and kit explanation presentations</a:t>
            </a:r>
          </a:p>
          <a:p>
            <a:pPr marL="1009650" lvl="1" indent="-609600" defTabSz="914400" eaLnBrk="1" hangingPunct="1">
              <a:lnSpc>
                <a:spcPct val="90000"/>
              </a:lnSpc>
              <a:buFont typeface="Arial" panose="020B0604020202020204" pitchFamily="34" charset="0"/>
              <a:buChar char="•"/>
              <a:defRPr/>
            </a:pPr>
            <a:r>
              <a:rPr kumimoji="0" lang="en-US" b="1" i="0" u="none" strike="noStrike" kern="1200" cap="none" spc="0" normalizeH="0" baseline="0" noProof="0" dirty="0">
                <a:ln>
                  <a:noFill/>
                </a:ln>
                <a:solidFill>
                  <a:sysClr val="windowText" lastClr="000000"/>
                </a:solidFill>
                <a:effectLst/>
                <a:uLnTx/>
                <a:uFillTx/>
                <a:latin typeface="Times New Roman" pitchFamily="18" charset="0"/>
                <a:cs typeface="Times New Roman" pitchFamily="18" charset="0"/>
              </a:rPr>
              <a:t>First Aid, BLS, ACLS, PALS, Wilderness, …</a:t>
            </a:r>
          </a:p>
        </p:txBody>
      </p:sp>
      <p:pic>
        <p:nvPicPr>
          <p:cNvPr id="2" name="Picture 1" descr="Logo&#10;&#10;Description automatically generated">
            <a:extLst>
              <a:ext uri="{FF2B5EF4-FFF2-40B4-BE49-F238E27FC236}">
                <a16:creationId xmlns:a16="http://schemas.microsoft.com/office/drawing/2014/main" id="{F9DBA1F3-E45E-2761-0F21-B7B51D35ECC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152400"/>
            <a:ext cx="1429352" cy="1429352"/>
          </a:xfrm>
          <a:prstGeom prst="rect">
            <a:avLst/>
          </a:prstGeom>
        </p:spPr>
      </p:pic>
    </p:spTree>
    <p:extLst>
      <p:ext uri="{BB962C8B-B14F-4D97-AF65-F5344CB8AC3E}">
        <p14:creationId xmlns:p14="http://schemas.microsoft.com/office/powerpoint/2010/main" val="13483414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a:extLst>
              <a:ext uri="{FF2B5EF4-FFF2-40B4-BE49-F238E27FC236}">
                <a16:creationId xmlns:a16="http://schemas.microsoft.com/office/drawing/2014/main" id="{B53A366F-5922-5995-0E41-CED403DB626B}"/>
              </a:ext>
            </a:extLst>
          </p:cNvPr>
          <p:cNvSpPr txBox="1">
            <a:spLocks noRot="1" noChangeArrowheads="1"/>
          </p:cNvSpPr>
          <p:nvPr/>
        </p:nvSpPr>
        <p:spPr bwMode="auto">
          <a:xfrm>
            <a:off x="1752600" y="152400"/>
            <a:ext cx="6781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000" b="1" kern="1200">
                <a:solidFill>
                  <a:schemeClr val="tx1"/>
                </a:solidFill>
                <a:latin typeface="Times New Roman" pitchFamily="18" charset="0"/>
                <a:ea typeface="Times New Roman" pitchFamily="-84" charset="0"/>
                <a:cs typeface="Times New Roman" pitchFamily="18" charset="0"/>
              </a:defRPr>
            </a:lvl1pPr>
            <a:lvl2pPr algn="ctr" rtl="0" eaLnBrk="0" fontAlgn="base" hangingPunct="0">
              <a:spcBef>
                <a:spcPct val="0"/>
              </a:spcBef>
              <a:spcAft>
                <a:spcPct val="0"/>
              </a:spcAft>
              <a:defRPr sz="4000" b="1">
                <a:solidFill>
                  <a:schemeClr val="tx1"/>
                </a:solidFill>
                <a:latin typeface="Times New Roman" pitchFamily="18" charset="0"/>
                <a:ea typeface="Times New Roman" pitchFamily="-84" charset="0"/>
                <a:cs typeface="Times New Roman" pitchFamily="18" charset="0"/>
              </a:defRPr>
            </a:lvl2pPr>
            <a:lvl3pPr algn="ctr" rtl="0" eaLnBrk="0" fontAlgn="base" hangingPunct="0">
              <a:spcBef>
                <a:spcPct val="0"/>
              </a:spcBef>
              <a:spcAft>
                <a:spcPct val="0"/>
              </a:spcAft>
              <a:defRPr sz="4000" b="1">
                <a:solidFill>
                  <a:schemeClr val="tx1"/>
                </a:solidFill>
                <a:latin typeface="Times New Roman" pitchFamily="18" charset="0"/>
                <a:ea typeface="Times New Roman" pitchFamily="-84" charset="0"/>
                <a:cs typeface="Times New Roman" pitchFamily="18" charset="0"/>
              </a:defRPr>
            </a:lvl3pPr>
            <a:lvl4pPr algn="ctr" rtl="0" eaLnBrk="0" fontAlgn="base" hangingPunct="0">
              <a:spcBef>
                <a:spcPct val="0"/>
              </a:spcBef>
              <a:spcAft>
                <a:spcPct val="0"/>
              </a:spcAft>
              <a:defRPr sz="4000" b="1">
                <a:solidFill>
                  <a:schemeClr val="tx1"/>
                </a:solidFill>
                <a:latin typeface="Times New Roman" pitchFamily="18" charset="0"/>
                <a:ea typeface="Times New Roman" pitchFamily="-84" charset="0"/>
                <a:cs typeface="Times New Roman" pitchFamily="18" charset="0"/>
              </a:defRPr>
            </a:lvl4pPr>
            <a:lvl5pPr algn="ctr" rtl="0" eaLnBrk="0" fontAlgn="base" hangingPunct="0">
              <a:spcBef>
                <a:spcPct val="0"/>
              </a:spcBef>
              <a:spcAft>
                <a:spcPct val="0"/>
              </a:spcAft>
              <a:defRPr sz="4000" b="1">
                <a:solidFill>
                  <a:schemeClr val="tx1"/>
                </a:solidFill>
                <a:latin typeface="Times New Roman" pitchFamily="18" charset="0"/>
                <a:ea typeface="Times New Roman" pitchFamily="-84" charset="0"/>
                <a:cs typeface="Times New Roman" pitchFamily="18" charset="0"/>
              </a:defRPr>
            </a:lvl5pPr>
            <a:lvl6pPr marL="457200" algn="ctr" rtl="0" fontAlgn="base">
              <a:spcBef>
                <a:spcPct val="0"/>
              </a:spcBef>
              <a:spcAft>
                <a:spcPct val="0"/>
              </a:spcAft>
              <a:defRPr sz="4000" b="1">
                <a:solidFill>
                  <a:schemeClr val="tx1"/>
                </a:solidFill>
                <a:latin typeface="Times New Roman" pitchFamily="18" charset="0"/>
                <a:cs typeface="Times New Roman" pitchFamily="18" charset="0"/>
              </a:defRPr>
            </a:lvl6pPr>
            <a:lvl7pPr marL="914400" algn="ctr" rtl="0" fontAlgn="base">
              <a:spcBef>
                <a:spcPct val="0"/>
              </a:spcBef>
              <a:spcAft>
                <a:spcPct val="0"/>
              </a:spcAft>
              <a:defRPr sz="4000" b="1">
                <a:solidFill>
                  <a:schemeClr val="tx1"/>
                </a:solidFill>
                <a:latin typeface="Times New Roman" pitchFamily="18" charset="0"/>
                <a:cs typeface="Times New Roman" pitchFamily="18" charset="0"/>
              </a:defRPr>
            </a:lvl7pPr>
            <a:lvl8pPr marL="1371600" algn="ctr" rtl="0" fontAlgn="base">
              <a:spcBef>
                <a:spcPct val="0"/>
              </a:spcBef>
              <a:spcAft>
                <a:spcPct val="0"/>
              </a:spcAft>
              <a:defRPr sz="4000" b="1">
                <a:solidFill>
                  <a:schemeClr val="tx1"/>
                </a:solidFill>
                <a:latin typeface="Times New Roman" pitchFamily="18" charset="0"/>
                <a:cs typeface="Times New Roman" pitchFamily="18" charset="0"/>
              </a:defRPr>
            </a:lvl8pPr>
            <a:lvl9pPr marL="1828800" algn="ctr" rtl="0" fontAlgn="base">
              <a:spcBef>
                <a:spcPct val="0"/>
              </a:spcBef>
              <a:spcAft>
                <a:spcPct val="0"/>
              </a:spcAft>
              <a:defRPr sz="4000" b="1">
                <a:solidFill>
                  <a:schemeClr val="tx1"/>
                </a:solidFill>
                <a:latin typeface="Times New Roman" pitchFamily="18" charset="0"/>
                <a:cs typeface="Times New Roman" pitchFamily="18" charset="0"/>
              </a:defRPr>
            </a:lvl9pPr>
          </a:lstStyle>
          <a:p>
            <a:pPr marL="0" marR="0" lvl="0" indent="0" defTabSz="914400" rtl="0" eaLnBrk="1" fontAlgn="base" latinLnBrk="0" hangingPunct="1">
              <a:lnSpc>
                <a:spcPct val="100000"/>
              </a:lnSpc>
              <a:spcBef>
                <a:spcPct val="0"/>
              </a:spcBef>
              <a:spcAft>
                <a:spcPct val="0"/>
              </a:spcAft>
              <a:buClrTx/>
              <a:buSzTx/>
              <a:buFontTx/>
              <a:buNone/>
              <a:tabLst/>
              <a:defRPr/>
            </a:pPr>
            <a:r>
              <a:rPr kumimoji="0" lang="en-US" sz="4400" b="1" i="0" u="none" strike="noStrike" kern="1200" cap="none" spc="0" normalizeH="0" baseline="0" noProof="0" dirty="0">
                <a:ln>
                  <a:noFill/>
                </a:ln>
                <a:solidFill>
                  <a:sysClr val="windowText" lastClr="000000"/>
                </a:solidFill>
                <a:effectLst/>
                <a:uLnTx/>
                <a:uFillTx/>
                <a:latin typeface="Times New Roman" pitchFamily="18" charset="0"/>
                <a:cs typeface="Times New Roman" pitchFamily="18" charset="0"/>
              </a:rPr>
              <a:t>Summary of Key Points</a:t>
            </a:r>
          </a:p>
        </p:txBody>
      </p:sp>
      <p:sp>
        <p:nvSpPr>
          <p:cNvPr id="11" name="Rectangle 3">
            <a:extLst>
              <a:ext uri="{FF2B5EF4-FFF2-40B4-BE49-F238E27FC236}">
                <a16:creationId xmlns:a16="http://schemas.microsoft.com/office/drawing/2014/main" id="{6B439BA5-0097-83A2-744A-65268FEB2524}"/>
              </a:ext>
            </a:extLst>
          </p:cNvPr>
          <p:cNvSpPr txBox="1">
            <a:spLocks noChangeArrowheads="1"/>
          </p:cNvSpPr>
          <p:nvPr/>
        </p:nvSpPr>
        <p:spPr bwMode="auto">
          <a:xfrm>
            <a:off x="228600" y="1981200"/>
            <a:ext cx="82296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Times New Roman" pitchFamily="18" charset="0"/>
                <a:ea typeface="Times New Roman" pitchFamily="-84" charset="0"/>
                <a:cs typeface="Times New Roman" pitchFamily="18"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Times New Roman" pitchFamily="18" charset="0"/>
                <a:ea typeface="Times New Roman" pitchFamily="-84" charset="0"/>
                <a:cs typeface="Times New Roman" pitchFamily="18" charset="0"/>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Times New Roman" pitchFamily="18" charset="0"/>
                <a:ea typeface="Times New Roman" pitchFamily="-84" charset="0"/>
                <a:cs typeface="Times New Roman" pitchFamily="18" charset="0"/>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Times New Roman" pitchFamily="18" charset="0"/>
                <a:ea typeface="Times New Roman" pitchFamily="-84" charset="0"/>
                <a:cs typeface="Times New Roman" pitchFamily="18" charset="0"/>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Times New Roman" pitchFamily="18" charset="0"/>
                <a:ea typeface="Times New Roman" pitchFamily="-84" charset="0"/>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defTabSz="914400" eaLnBrk="1" hangingPunct="1">
              <a:lnSpc>
                <a:spcPct val="90000"/>
              </a:lnSpc>
            </a:pPr>
            <a:r>
              <a:rPr lang="en-US" sz="3000" b="1" dirty="0">
                <a:solidFill>
                  <a:sysClr val="windowText" lastClr="000000"/>
                </a:solidFill>
              </a:rPr>
              <a:t>TRAINING</a:t>
            </a:r>
          </a:p>
          <a:p>
            <a:pPr lvl="1" algn="ctr" defTabSz="914400" eaLnBrk="1" hangingPunct="1">
              <a:lnSpc>
                <a:spcPct val="90000"/>
              </a:lnSpc>
            </a:pPr>
            <a:r>
              <a:rPr lang="en-US" b="1" dirty="0">
                <a:solidFill>
                  <a:sysClr val="windowText" lastClr="000000"/>
                </a:solidFill>
              </a:rPr>
              <a:t>In-house, general injury trainings</a:t>
            </a:r>
            <a:endParaRPr kumimoji="0" lang="en-US" b="1" i="0" u="none" strike="noStrike" kern="1200" cap="none" spc="0" normalizeH="0" baseline="0" noProof="0" dirty="0">
              <a:ln>
                <a:noFill/>
              </a:ln>
              <a:solidFill>
                <a:sysClr val="windowText" lastClr="000000"/>
              </a:solidFill>
              <a:effectLst/>
              <a:uLnTx/>
              <a:uFillTx/>
              <a:latin typeface="Times New Roman" pitchFamily="18" charset="0"/>
              <a:cs typeface="Times New Roman" pitchFamily="18" charset="0"/>
            </a:endParaRPr>
          </a:p>
          <a:p>
            <a:pPr lvl="1" algn="ctr" defTabSz="914400" eaLnBrk="1" hangingPunct="1">
              <a:lnSpc>
                <a:spcPct val="90000"/>
              </a:lnSpc>
            </a:pPr>
            <a:r>
              <a:rPr lang="en-US" b="1" dirty="0">
                <a:solidFill>
                  <a:sysClr val="windowText" lastClr="000000"/>
                </a:solidFill>
              </a:rPr>
              <a:t>External, official certifications</a:t>
            </a:r>
          </a:p>
          <a:p>
            <a:pPr algn="ctr" defTabSz="914400" eaLnBrk="1" hangingPunct="1">
              <a:lnSpc>
                <a:spcPct val="90000"/>
              </a:lnSpc>
            </a:pPr>
            <a:r>
              <a:rPr lang="en-US" sz="3000" b="1" dirty="0">
                <a:solidFill>
                  <a:sysClr val="windowText" lastClr="000000"/>
                </a:solidFill>
              </a:rPr>
              <a:t>EQUIPMENT</a:t>
            </a:r>
          </a:p>
          <a:p>
            <a:pPr lvl="1" algn="ctr" defTabSz="914400" eaLnBrk="1" hangingPunct="1">
              <a:lnSpc>
                <a:spcPct val="90000"/>
              </a:lnSpc>
            </a:pPr>
            <a:r>
              <a:rPr kumimoji="0" lang="en-US" b="1" i="0" u="none" strike="noStrike" kern="1200" cap="none" spc="0" normalizeH="0" baseline="0" noProof="0" dirty="0">
                <a:ln>
                  <a:noFill/>
                </a:ln>
                <a:solidFill>
                  <a:sysClr val="windowText" lastClr="000000"/>
                </a:solidFill>
                <a:effectLst/>
                <a:uLnTx/>
                <a:uFillTx/>
                <a:latin typeface="Times New Roman" pitchFamily="18" charset="0"/>
                <a:cs typeface="Times New Roman" pitchFamily="18" charset="0"/>
              </a:rPr>
              <a:t>Members must pay dues</a:t>
            </a:r>
          </a:p>
          <a:p>
            <a:pPr lvl="1" algn="ctr" defTabSz="914400" eaLnBrk="1" hangingPunct="1">
              <a:lnSpc>
                <a:spcPct val="90000"/>
              </a:lnSpc>
            </a:pPr>
            <a:r>
              <a:rPr lang="en-US" b="1" dirty="0">
                <a:solidFill>
                  <a:sysClr val="windowText" lastClr="000000"/>
                </a:solidFill>
              </a:rPr>
              <a:t>Modules will be refilled as members require</a:t>
            </a:r>
          </a:p>
          <a:p>
            <a:pPr algn="ctr" defTabSz="914400" eaLnBrk="1" hangingPunct="1">
              <a:lnSpc>
                <a:spcPct val="90000"/>
              </a:lnSpc>
            </a:pPr>
            <a:r>
              <a:rPr lang="en-US" b="1" dirty="0">
                <a:solidFill>
                  <a:sysClr val="windowText" lastClr="000000"/>
                </a:solidFill>
              </a:rPr>
              <a:t>READINESS</a:t>
            </a:r>
          </a:p>
          <a:p>
            <a:pPr lvl="1" algn="ctr" defTabSz="914400" eaLnBrk="1" hangingPunct="1">
              <a:lnSpc>
                <a:spcPct val="90000"/>
              </a:lnSpc>
            </a:pPr>
            <a:r>
              <a:rPr lang="en-US" b="1" dirty="0">
                <a:solidFill>
                  <a:sysClr val="windowText" lastClr="000000"/>
                </a:solidFill>
              </a:rPr>
              <a:t>Our motto is: “Always Be Ready”</a:t>
            </a:r>
          </a:p>
          <a:p>
            <a:pPr lvl="1" algn="ctr" defTabSz="914400" eaLnBrk="1" hangingPunct="1">
              <a:lnSpc>
                <a:spcPct val="90000"/>
              </a:lnSpc>
            </a:pPr>
            <a:r>
              <a:rPr lang="en-US" b="1" dirty="0">
                <a:solidFill>
                  <a:sysClr val="windowText" lastClr="000000"/>
                </a:solidFill>
              </a:rPr>
              <a:t>We are NOT a response team</a:t>
            </a:r>
          </a:p>
          <a:p>
            <a:pPr lvl="1" algn="ctr" defTabSz="914400" eaLnBrk="1" hangingPunct="1">
              <a:lnSpc>
                <a:spcPct val="90000"/>
              </a:lnSpc>
            </a:pPr>
            <a:endParaRPr kumimoji="0" lang="en-US" b="1" i="0" u="none" strike="noStrike" kern="1200" cap="none" spc="0" normalizeH="0" baseline="0" noProof="0" dirty="0">
              <a:ln>
                <a:noFill/>
              </a:ln>
              <a:solidFill>
                <a:sysClr val="windowText" lastClr="000000"/>
              </a:solidFill>
              <a:effectLst/>
              <a:uLnTx/>
              <a:uFillTx/>
              <a:latin typeface="Times New Roman" pitchFamily="18" charset="0"/>
              <a:cs typeface="Times New Roman" pitchFamily="18" charset="0"/>
            </a:endParaRPr>
          </a:p>
          <a:p>
            <a:pPr lvl="1" algn="ctr" defTabSz="914400" eaLnBrk="1" hangingPunct="1">
              <a:lnSpc>
                <a:spcPct val="90000"/>
              </a:lnSpc>
            </a:pPr>
            <a:endParaRPr kumimoji="0" lang="en-US" b="1" i="0" u="none" strike="noStrike" kern="1200" cap="none" spc="0" normalizeH="0" baseline="0" noProof="0" dirty="0">
              <a:ln>
                <a:noFill/>
              </a:ln>
              <a:solidFill>
                <a:sysClr val="windowText" lastClr="000000"/>
              </a:solidFill>
              <a:effectLst/>
              <a:uLnTx/>
              <a:uFillTx/>
              <a:latin typeface="Times New Roman" pitchFamily="18" charset="0"/>
              <a:cs typeface="Times New Roman" pitchFamily="18" charset="0"/>
            </a:endParaRPr>
          </a:p>
        </p:txBody>
      </p:sp>
      <p:pic>
        <p:nvPicPr>
          <p:cNvPr id="2" name="Picture 1" descr="Logo&#10;&#10;Description automatically generated">
            <a:extLst>
              <a:ext uri="{FF2B5EF4-FFF2-40B4-BE49-F238E27FC236}">
                <a16:creationId xmlns:a16="http://schemas.microsoft.com/office/drawing/2014/main" id="{7FBF7C81-A9BF-100B-D39E-771F48EA773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152400"/>
            <a:ext cx="1429352" cy="1429352"/>
          </a:xfrm>
          <a:prstGeom prst="rect">
            <a:avLst/>
          </a:prstGeom>
        </p:spPr>
      </p:pic>
    </p:spTree>
    <p:extLst>
      <p:ext uri="{BB962C8B-B14F-4D97-AF65-F5344CB8AC3E}">
        <p14:creationId xmlns:p14="http://schemas.microsoft.com/office/powerpoint/2010/main" val="8456458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3178D78-8756-1698-4DC2-3C81B5227D5B}"/>
              </a:ext>
            </a:extLst>
          </p:cNvPr>
          <p:cNvPicPr>
            <a:picLocks noChangeAspect="1"/>
          </p:cNvPicPr>
          <p:nvPr/>
        </p:nvPicPr>
        <p:blipFill rotWithShape="1">
          <a:blip r:embed="rId2"/>
          <a:srcRect l="3184" r="11656"/>
          <a:stretch/>
        </p:blipFill>
        <p:spPr>
          <a:xfrm>
            <a:off x="1997242" y="3429000"/>
            <a:ext cx="5149516" cy="3418472"/>
          </a:xfrm>
          <a:prstGeom prst="rect">
            <a:avLst/>
          </a:prstGeom>
        </p:spPr>
      </p:pic>
      <p:sp>
        <p:nvSpPr>
          <p:cNvPr id="8" name="Rectangle 2">
            <a:extLst>
              <a:ext uri="{FF2B5EF4-FFF2-40B4-BE49-F238E27FC236}">
                <a16:creationId xmlns:a16="http://schemas.microsoft.com/office/drawing/2014/main" id="{B53A366F-5922-5995-0E41-CED403DB626B}"/>
              </a:ext>
            </a:extLst>
          </p:cNvPr>
          <p:cNvSpPr txBox="1">
            <a:spLocks noRot="1" noChangeArrowheads="1"/>
          </p:cNvSpPr>
          <p:nvPr/>
        </p:nvSpPr>
        <p:spPr bwMode="auto">
          <a:xfrm>
            <a:off x="1752600" y="152400"/>
            <a:ext cx="6781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000" b="1" kern="1200">
                <a:solidFill>
                  <a:schemeClr val="tx1"/>
                </a:solidFill>
                <a:latin typeface="Times New Roman" pitchFamily="18" charset="0"/>
                <a:ea typeface="Times New Roman" pitchFamily="-84" charset="0"/>
                <a:cs typeface="Times New Roman" pitchFamily="18" charset="0"/>
              </a:defRPr>
            </a:lvl1pPr>
            <a:lvl2pPr algn="ctr" rtl="0" eaLnBrk="0" fontAlgn="base" hangingPunct="0">
              <a:spcBef>
                <a:spcPct val="0"/>
              </a:spcBef>
              <a:spcAft>
                <a:spcPct val="0"/>
              </a:spcAft>
              <a:defRPr sz="4000" b="1">
                <a:solidFill>
                  <a:schemeClr val="tx1"/>
                </a:solidFill>
                <a:latin typeface="Times New Roman" pitchFamily="18" charset="0"/>
                <a:ea typeface="Times New Roman" pitchFamily="-84" charset="0"/>
                <a:cs typeface="Times New Roman" pitchFamily="18" charset="0"/>
              </a:defRPr>
            </a:lvl2pPr>
            <a:lvl3pPr algn="ctr" rtl="0" eaLnBrk="0" fontAlgn="base" hangingPunct="0">
              <a:spcBef>
                <a:spcPct val="0"/>
              </a:spcBef>
              <a:spcAft>
                <a:spcPct val="0"/>
              </a:spcAft>
              <a:defRPr sz="4000" b="1">
                <a:solidFill>
                  <a:schemeClr val="tx1"/>
                </a:solidFill>
                <a:latin typeface="Times New Roman" pitchFamily="18" charset="0"/>
                <a:ea typeface="Times New Roman" pitchFamily="-84" charset="0"/>
                <a:cs typeface="Times New Roman" pitchFamily="18" charset="0"/>
              </a:defRPr>
            </a:lvl3pPr>
            <a:lvl4pPr algn="ctr" rtl="0" eaLnBrk="0" fontAlgn="base" hangingPunct="0">
              <a:spcBef>
                <a:spcPct val="0"/>
              </a:spcBef>
              <a:spcAft>
                <a:spcPct val="0"/>
              </a:spcAft>
              <a:defRPr sz="4000" b="1">
                <a:solidFill>
                  <a:schemeClr val="tx1"/>
                </a:solidFill>
                <a:latin typeface="Times New Roman" pitchFamily="18" charset="0"/>
                <a:ea typeface="Times New Roman" pitchFamily="-84" charset="0"/>
                <a:cs typeface="Times New Roman" pitchFamily="18" charset="0"/>
              </a:defRPr>
            </a:lvl4pPr>
            <a:lvl5pPr algn="ctr" rtl="0" eaLnBrk="0" fontAlgn="base" hangingPunct="0">
              <a:spcBef>
                <a:spcPct val="0"/>
              </a:spcBef>
              <a:spcAft>
                <a:spcPct val="0"/>
              </a:spcAft>
              <a:defRPr sz="4000" b="1">
                <a:solidFill>
                  <a:schemeClr val="tx1"/>
                </a:solidFill>
                <a:latin typeface="Times New Roman" pitchFamily="18" charset="0"/>
                <a:ea typeface="Times New Roman" pitchFamily="-84" charset="0"/>
                <a:cs typeface="Times New Roman" pitchFamily="18" charset="0"/>
              </a:defRPr>
            </a:lvl5pPr>
            <a:lvl6pPr marL="457200" algn="ctr" rtl="0" fontAlgn="base">
              <a:spcBef>
                <a:spcPct val="0"/>
              </a:spcBef>
              <a:spcAft>
                <a:spcPct val="0"/>
              </a:spcAft>
              <a:defRPr sz="4000" b="1">
                <a:solidFill>
                  <a:schemeClr val="tx1"/>
                </a:solidFill>
                <a:latin typeface="Times New Roman" pitchFamily="18" charset="0"/>
                <a:cs typeface="Times New Roman" pitchFamily="18" charset="0"/>
              </a:defRPr>
            </a:lvl6pPr>
            <a:lvl7pPr marL="914400" algn="ctr" rtl="0" fontAlgn="base">
              <a:spcBef>
                <a:spcPct val="0"/>
              </a:spcBef>
              <a:spcAft>
                <a:spcPct val="0"/>
              </a:spcAft>
              <a:defRPr sz="4000" b="1">
                <a:solidFill>
                  <a:schemeClr val="tx1"/>
                </a:solidFill>
                <a:latin typeface="Times New Roman" pitchFamily="18" charset="0"/>
                <a:cs typeface="Times New Roman" pitchFamily="18" charset="0"/>
              </a:defRPr>
            </a:lvl7pPr>
            <a:lvl8pPr marL="1371600" algn="ctr" rtl="0" fontAlgn="base">
              <a:spcBef>
                <a:spcPct val="0"/>
              </a:spcBef>
              <a:spcAft>
                <a:spcPct val="0"/>
              </a:spcAft>
              <a:defRPr sz="4000" b="1">
                <a:solidFill>
                  <a:schemeClr val="tx1"/>
                </a:solidFill>
                <a:latin typeface="Times New Roman" pitchFamily="18" charset="0"/>
                <a:cs typeface="Times New Roman" pitchFamily="18" charset="0"/>
              </a:defRPr>
            </a:lvl8pPr>
            <a:lvl9pPr marL="1828800" algn="ctr" rtl="0" fontAlgn="base">
              <a:spcBef>
                <a:spcPct val="0"/>
              </a:spcBef>
              <a:spcAft>
                <a:spcPct val="0"/>
              </a:spcAft>
              <a:defRPr sz="4000" b="1">
                <a:solidFill>
                  <a:schemeClr val="tx1"/>
                </a:solidFill>
                <a:latin typeface="Times New Roman" pitchFamily="18" charset="0"/>
                <a:cs typeface="Times New Roman" pitchFamily="18" charset="0"/>
              </a:defRPr>
            </a:lvl9pPr>
          </a:lstStyle>
          <a:p>
            <a:pPr marL="0" marR="0" lvl="0" indent="0" defTabSz="914400" rtl="0" eaLnBrk="1" fontAlgn="base" latinLnBrk="0" hangingPunct="1">
              <a:lnSpc>
                <a:spcPct val="100000"/>
              </a:lnSpc>
              <a:spcBef>
                <a:spcPct val="0"/>
              </a:spcBef>
              <a:spcAft>
                <a:spcPct val="0"/>
              </a:spcAft>
              <a:buClrTx/>
              <a:buSzTx/>
              <a:buFontTx/>
              <a:buNone/>
              <a:tabLst/>
              <a:defRPr/>
            </a:pPr>
            <a:r>
              <a:rPr kumimoji="0" lang="en-US" sz="4400" b="1" i="0" u="none" strike="noStrike" kern="1200" cap="none" spc="0" normalizeH="0" baseline="0" noProof="0" dirty="0">
                <a:ln>
                  <a:noFill/>
                </a:ln>
                <a:solidFill>
                  <a:sysClr val="windowText" lastClr="000000"/>
                </a:solidFill>
                <a:effectLst/>
                <a:uLnTx/>
                <a:uFillTx/>
                <a:latin typeface="Times New Roman" pitchFamily="18" charset="0"/>
                <a:cs typeface="Times New Roman" pitchFamily="18" charset="0"/>
              </a:rPr>
              <a:t>EERC Resources</a:t>
            </a:r>
          </a:p>
        </p:txBody>
      </p:sp>
      <p:sp>
        <p:nvSpPr>
          <p:cNvPr id="11" name="Rectangle 3">
            <a:extLst>
              <a:ext uri="{FF2B5EF4-FFF2-40B4-BE49-F238E27FC236}">
                <a16:creationId xmlns:a16="http://schemas.microsoft.com/office/drawing/2014/main" id="{6B439BA5-0097-83A2-744A-65268FEB2524}"/>
              </a:ext>
            </a:extLst>
          </p:cNvPr>
          <p:cNvSpPr txBox="1">
            <a:spLocks noChangeArrowheads="1"/>
          </p:cNvSpPr>
          <p:nvPr/>
        </p:nvSpPr>
        <p:spPr bwMode="auto">
          <a:xfrm>
            <a:off x="0" y="1467853"/>
            <a:ext cx="8868228" cy="500914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Times New Roman" pitchFamily="18" charset="0"/>
                <a:ea typeface="Times New Roman" pitchFamily="-84" charset="0"/>
                <a:cs typeface="Times New Roman" pitchFamily="18"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Times New Roman" pitchFamily="18" charset="0"/>
                <a:ea typeface="Times New Roman" pitchFamily="-84" charset="0"/>
                <a:cs typeface="Times New Roman" pitchFamily="18" charset="0"/>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Times New Roman" pitchFamily="18" charset="0"/>
                <a:ea typeface="Times New Roman" pitchFamily="-84" charset="0"/>
                <a:cs typeface="Times New Roman" pitchFamily="18" charset="0"/>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Times New Roman" pitchFamily="18" charset="0"/>
                <a:ea typeface="Times New Roman" pitchFamily="-84" charset="0"/>
                <a:cs typeface="Times New Roman" pitchFamily="18" charset="0"/>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Times New Roman" pitchFamily="18" charset="0"/>
                <a:ea typeface="Times New Roman" pitchFamily="-84" charset="0"/>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base" latinLnBrk="0" hangingPunct="1">
              <a:lnSpc>
                <a:spcPct val="90000"/>
              </a:lnSpc>
              <a:spcBef>
                <a:spcPct val="20000"/>
              </a:spcBef>
              <a:spcAft>
                <a:spcPct val="0"/>
              </a:spcAft>
              <a:buClrTx/>
              <a:buSzTx/>
              <a:buNone/>
              <a:tabLst/>
              <a:defRPr/>
            </a:pPr>
            <a:r>
              <a:rPr kumimoji="0" lang="en-US" sz="3200" b="1" i="0" u="none" strike="noStrike" kern="1200" cap="none" spc="0" normalizeH="0" baseline="0" noProof="0" dirty="0">
                <a:ln>
                  <a:noFill/>
                </a:ln>
                <a:solidFill>
                  <a:sysClr val="windowText" lastClr="000000"/>
                </a:solidFill>
                <a:effectLst/>
                <a:uLnTx/>
                <a:uFillTx/>
                <a:latin typeface="Times New Roman" pitchFamily="18" charset="0"/>
                <a:cs typeface="Times New Roman" pitchFamily="18" charset="0"/>
              </a:rPr>
              <a:t>Find all our Injury Training and Equipment Module Presentations on our website.</a:t>
            </a:r>
          </a:p>
          <a:p>
            <a:pPr marL="0" marR="0" lvl="0" indent="0" algn="ctr" defTabSz="914400" rtl="0" eaLnBrk="1" fontAlgn="base" latinLnBrk="0" hangingPunct="1">
              <a:lnSpc>
                <a:spcPct val="90000"/>
              </a:lnSpc>
              <a:spcBef>
                <a:spcPct val="20000"/>
              </a:spcBef>
              <a:spcAft>
                <a:spcPct val="0"/>
              </a:spcAft>
              <a:buClrTx/>
              <a:buSzTx/>
              <a:buNone/>
              <a:tabLst/>
              <a:defRPr/>
            </a:pPr>
            <a:endParaRPr lang="en-US" b="1" dirty="0">
              <a:solidFill>
                <a:sysClr val="windowText" lastClr="000000"/>
              </a:solidFill>
            </a:endParaRPr>
          </a:p>
          <a:p>
            <a:pPr marL="0" marR="0" lvl="0" indent="0" algn="ctr" defTabSz="914400" rtl="0" eaLnBrk="1" fontAlgn="base" latinLnBrk="0" hangingPunct="1">
              <a:lnSpc>
                <a:spcPct val="90000"/>
              </a:lnSpc>
              <a:spcBef>
                <a:spcPct val="20000"/>
              </a:spcBef>
              <a:spcAft>
                <a:spcPct val="0"/>
              </a:spcAft>
              <a:buClrTx/>
              <a:buSzTx/>
              <a:buNone/>
              <a:tabLst/>
              <a:defRPr/>
            </a:pPr>
            <a:r>
              <a:rPr kumimoji="0" lang="en-US" sz="3200" b="1" i="0" u="none" strike="noStrike" kern="1200" cap="none" spc="0" normalizeH="0" baseline="0" noProof="0" dirty="0">
                <a:ln>
                  <a:noFill/>
                </a:ln>
                <a:solidFill>
                  <a:sysClr val="windowText" lastClr="000000"/>
                </a:solidFill>
                <a:effectLst/>
                <a:uLnTx/>
                <a:uFillTx/>
                <a:latin typeface="Times New Roman" pitchFamily="18" charset="0"/>
                <a:cs typeface="Times New Roman" pitchFamily="18" charset="0"/>
              </a:rPr>
              <a:t>https://eaglelife.erau.edu/EERC/</a:t>
            </a:r>
          </a:p>
        </p:txBody>
      </p:sp>
      <p:pic>
        <p:nvPicPr>
          <p:cNvPr id="2" name="Picture 1" descr="Logo&#10;&#10;Description automatically generated">
            <a:extLst>
              <a:ext uri="{FF2B5EF4-FFF2-40B4-BE49-F238E27FC236}">
                <a16:creationId xmlns:a16="http://schemas.microsoft.com/office/drawing/2014/main" id="{F9CAE794-3B37-D128-7C48-18061657314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152400"/>
            <a:ext cx="1429352" cy="1429352"/>
          </a:xfrm>
          <a:prstGeom prst="rect">
            <a:avLst/>
          </a:prstGeom>
        </p:spPr>
      </p:pic>
    </p:spTree>
    <p:extLst>
      <p:ext uri="{BB962C8B-B14F-4D97-AF65-F5344CB8AC3E}">
        <p14:creationId xmlns:p14="http://schemas.microsoft.com/office/powerpoint/2010/main" val="1240525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pic>
        <p:nvPicPr>
          <p:cNvPr id="2" name="Picture 2" descr="Sunset above Watson Lake in Prescott, Arizona Photograph by Miroslav Liska  - Pixels">
            <a:extLst>
              <a:ext uri="{FF2B5EF4-FFF2-40B4-BE49-F238E27FC236}">
                <a16:creationId xmlns:a16="http://schemas.microsoft.com/office/drawing/2014/main" id="{C3E06604-6251-FD6E-5807-86F70FFB774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94" r="10227" b="-1"/>
          <a:stretch/>
        </p:blipFill>
        <p:spPr bwMode="auto">
          <a:xfrm>
            <a:off x="20" y="10"/>
            <a:ext cx="9141694" cy="6857990"/>
          </a:xfrm>
          <a:prstGeom prst="rect">
            <a:avLst/>
          </a:prstGeom>
          <a:noFill/>
          <a:extLst>
            <a:ext uri="{909E8E84-426E-40DD-AFC4-6F175D3DCCD1}">
              <a14:hiddenFill xmlns:a14="http://schemas.microsoft.com/office/drawing/2010/main">
                <a:solidFill>
                  <a:srgbClr val="FFFFFF"/>
                </a:solidFill>
              </a14:hiddenFill>
            </a:ext>
          </a:extLst>
        </p:spPr>
      </p:pic>
      <p:sp>
        <p:nvSpPr>
          <p:cNvPr id="10" name="Freeform: Shape 9">
            <a:extLst>
              <a:ext uri="{FF2B5EF4-FFF2-40B4-BE49-F238E27FC236}">
                <a16:creationId xmlns:a16="http://schemas.microsoft.com/office/drawing/2014/main" id="{5E8D2E83-FB3A-40E7-A9E5-7AB389D612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23809"/>
            <a:ext cx="8262707" cy="2262375"/>
          </a:xfrm>
          <a:custGeom>
            <a:avLst/>
            <a:gdLst>
              <a:gd name="connsiteX0" fmla="*/ 0 w 11016943"/>
              <a:gd name="connsiteY0" fmla="*/ 0 h 2262375"/>
              <a:gd name="connsiteX1" fmla="*/ 9969166 w 11016943"/>
              <a:gd name="connsiteY1" fmla="*/ 0 h 2262375"/>
              <a:gd name="connsiteX2" fmla="*/ 11016943 w 11016943"/>
              <a:gd name="connsiteY2" fmla="*/ 2262375 h 2262375"/>
              <a:gd name="connsiteX3" fmla="*/ 4942050 w 11016943"/>
              <a:gd name="connsiteY3" fmla="*/ 2262375 h 2262375"/>
              <a:gd name="connsiteX4" fmla="*/ 4582160 w 11016943"/>
              <a:gd name="connsiteY4" fmla="*/ 2262375 h 2262375"/>
              <a:gd name="connsiteX5" fmla="*/ 0 w 11016943"/>
              <a:gd name="connsiteY5" fmla="*/ 2262375 h 2262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16943" h="2262375">
                <a:moveTo>
                  <a:pt x="0" y="0"/>
                </a:moveTo>
                <a:lnTo>
                  <a:pt x="9969166" y="0"/>
                </a:lnTo>
                <a:lnTo>
                  <a:pt x="11016943" y="2262375"/>
                </a:lnTo>
                <a:lnTo>
                  <a:pt x="4942050" y="2262375"/>
                </a:lnTo>
                <a:lnTo>
                  <a:pt x="4582160" y="2262375"/>
                </a:lnTo>
                <a:lnTo>
                  <a:pt x="0" y="2262375"/>
                </a:lnTo>
                <a:close/>
              </a:path>
            </a:pathLst>
          </a:custGeom>
          <a:solidFill>
            <a:schemeClr val="bg1">
              <a:lumMod val="85000"/>
              <a:lumOff val="15000"/>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TextBox 3"/>
          <p:cNvSpPr txBox="1"/>
          <p:nvPr/>
        </p:nvSpPr>
        <p:spPr>
          <a:xfrm>
            <a:off x="463546" y="4185749"/>
            <a:ext cx="6949328" cy="622836"/>
          </a:xfrm>
          <a:prstGeom prst="rect">
            <a:avLst/>
          </a:prstGeom>
        </p:spPr>
        <p:txBody>
          <a:bodyPr vert="horz" lIns="91440" tIns="45720" rIns="91440" bIns="45720" rtlCol="0" anchor="ctr">
            <a:normAutofit/>
          </a:bodyPr>
          <a:lstStyle/>
          <a:p>
            <a:pPr defTabSz="914400">
              <a:lnSpc>
                <a:spcPct val="90000"/>
              </a:lnSpc>
              <a:spcBef>
                <a:spcPct val="0"/>
              </a:spcBef>
              <a:spcAft>
                <a:spcPts val="600"/>
              </a:spcAft>
            </a:pPr>
            <a:r>
              <a:rPr lang="en-US" sz="3100" b="1">
                <a:latin typeface="+mj-lt"/>
                <a:ea typeface="+mj-ea"/>
                <a:cs typeface="+mj-cs"/>
              </a:rPr>
              <a:t>Disclaimer</a:t>
            </a:r>
          </a:p>
        </p:txBody>
      </p:sp>
      <p:sp>
        <p:nvSpPr>
          <p:cNvPr id="5" name="Content Placeholder 2"/>
          <p:cNvSpPr>
            <a:spLocks noGrp="1"/>
          </p:cNvSpPr>
          <p:nvPr>
            <p:ph idx="1"/>
          </p:nvPr>
        </p:nvSpPr>
        <p:spPr>
          <a:xfrm>
            <a:off x="463547" y="4970525"/>
            <a:ext cx="7173771" cy="893246"/>
          </a:xfrm>
        </p:spPr>
        <p:txBody>
          <a:bodyPr vert="horz" lIns="91440" tIns="45720" rIns="91440" bIns="45720" rtlCol="0">
            <a:normAutofit/>
          </a:bodyPr>
          <a:lstStyle/>
          <a:p>
            <a:pPr marL="0" indent="0">
              <a:buNone/>
            </a:pPr>
            <a:r>
              <a:rPr lang="en-US" sz="1600" b="1" i="1" dirty="0"/>
              <a:t>“The opinions or assertions contained herein are the private views of the authors and are not to be construed as official or as reflecting the views of any professional medical provider or Embry-Riddle Aeronautical University.”</a:t>
            </a:r>
          </a:p>
        </p:txBody>
      </p:sp>
    </p:spTree>
    <p:extLst>
      <p:ext uri="{BB962C8B-B14F-4D97-AF65-F5344CB8AC3E}">
        <p14:creationId xmlns:p14="http://schemas.microsoft.com/office/powerpoint/2010/main" val="3722755508"/>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a:extLst>
              <a:ext uri="{FF2B5EF4-FFF2-40B4-BE49-F238E27FC236}">
                <a16:creationId xmlns:a16="http://schemas.microsoft.com/office/drawing/2014/main" id="{B53A366F-5922-5995-0E41-CED403DB626B}"/>
              </a:ext>
            </a:extLst>
          </p:cNvPr>
          <p:cNvSpPr txBox="1">
            <a:spLocks noRot="1" noChangeArrowheads="1"/>
          </p:cNvSpPr>
          <p:nvPr/>
        </p:nvSpPr>
        <p:spPr bwMode="auto">
          <a:xfrm>
            <a:off x="1752600" y="152400"/>
            <a:ext cx="7054516"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000" b="1" kern="1200">
                <a:solidFill>
                  <a:schemeClr val="tx1"/>
                </a:solidFill>
                <a:latin typeface="Times New Roman" pitchFamily="18" charset="0"/>
                <a:ea typeface="Times New Roman" pitchFamily="-84" charset="0"/>
                <a:cs typeface="Times New Roman" pitchFamily="18" charset="0"/>
              </a:defRPr>
            </a:lvl1pPr>
            <a:lvl2pPr algn="ctr" rtl="0" eaLnBrk="0" fontAlgn="base" hangingPunct="0">
              <a:spcBef>
                <a:spcPct val="0"/>
              </a:spcBef>
              <a:spcAft>
                <a:spcPct val="0"/>
              </a:spcAft>
              <a:defRPr sz="4000" b="1">
                <a:solidFill>
                  <a:schemeClr val="tx1"/>
                </a:solidFill>
                <a:latin typeface="Times New Roman" pitchFamily="18" charset="0"/>
                <a:ea typeface="Times New Roman" pitchFamily="-84" charset="0"/>
                <a:cs typeface="Times New Roman" pitchFamily="18" charset="0"/>
              </a:defRPr>
            </a:lvl2pPr>
            <a:lvl3pPr algn="ctr" rtl="0" eaLnBrk="0" fontAlgn="base" hangingPunct="0">
              <a:spcBef>
                <a:spcPct val="0"/>
              </a:spcBef>
              <a:spcAft>
                <a:spcPct val="0"/>
              </a:spcAft>
              <a:defRPr sz="4000" b="1">
                <a:solidFill>
                  <a:schemeClr val="tx1"/>
                </a:solidFill>
                <a:latin typeface="Times New Roman" pitchFamily="18" charset="0"/>
                <a:ea typeface="Times New Roman" pitchFamily="-84" charset="0"/>
                <a:cs typeface="Times New Roman" pitchFamily="18" charset="0"/>
              </a:defRPr>
            </a:lvl3pPr>
            <a:lvl4pPr algn="ctr" rtl="0" eaLnBrk="0" fontAlgn="base" hangingPunct="0">
              <a:spcBef>
                <a:spcPct val="0"/>
              </a:spcBef>
              <a:spcAft>
                <a:spcPct val="0"/>
              </a:spcAft>
              <a:defRPr sz="4000" b="1">
                <a:solidFill>
                  <a:schemeClr val="tx1"/>
                </a:solidFill>
                <a:latin typeface="Times New Roman" pitchFamily="18" charset="0"/>
                <a:ea typeface="Times New Roman" pitchFamily="-84" charset="0"/>
                <a:cs typeface="Times New Roman" pitchFamily="18" charset="0"/>
              </a:defRPr>
            </a:lvl4pPr>
            <a:lvl5pPr algn="ctr" rtl="0" eaLnBrk="0" fontAlgn="base" hangingPunct="0">
              <a:spcBef>
                <a:spcPct val="0"/>
              </a:spcBef>
              <a:spcAft>
                <a:spcPct val="0"/>
              </a:spcAft>
              <a:defRPr sz="4000" b="1">
                <a:solidFill>
                  <a:schemeClr val="tx1"/>
                </a:solidFill>
                <a:latin typeface="Times New Roman" pitchFamily="18" charset="0"/>
                <a:ea typeface="Times New Roman" pitchFamily="-84" charset="0"/>
                <a:cs typeface="Times New Roman" pitchFamily="18" charset="0"/>
              </a:defRPr>
            </a:lvl5pPr>
            <a:lvl6pPr marL="457200" algn="ctr" rtl="0" fontAlgn="base">
              <a:spcBef>
                <a:spcPct val="0"/>
              </a:spcBef>
              <a:spcAft>
                <a:spcPct val="0"/>
              </a:spcAft>
              <a:defRPr sz="4000" b="1">
                <a:solidFill>
                  <a:schemeClr val="tx1"/>
                </a:solidFill>
                <a:latin typeface="Times New Roman" pitchFamily="18" charset="0"/>
                <a:cs typeface="Times New Roman" pitchFamily="18" charset="0"/>
              </a:defRPr>
            </a:lvl6pPr>
            <a:lvl7pPr marL="914400" algn="ctr" rtl="0" fontAlgn="base">
              <a:spcBef>
                <a:spcPct val="0"/>
              </a:spcBef>
              <a:spcAft>
                <a:spcPct val="0"/>
              </a:spcAft>
              <a:defRPr sz="4000" b="1">
                <a:solidFill>
                  <a:schemeClr val="tx1"/>
                </a:solidFill>
                <a:latin typeface="Times New Roman" pitchFamily="18" charset="0"/>
                <a:cs typeface="Times New Roman" pitchFamily="18" charset="0"/>
              </a:defRPr>
            </a:lvl7pPr>
            <a:lvl8pPr marL="1371600" algn="ctr" rtl="0" fontAlgn="base">
              <a:spcBef>
                <a:spcPct val="0"/>
              </a:spcBef>
              <a:spcAft>
                <a:spcPct val="0"/>
              </a:spcAft>
              <a:defRPr sz="4000" b="1">
                <a:solidFill>
                  <a:schemeClr val="tx1"/>
                </a:solidFill>
                <a:latin typeface="Times New Roman" pitchFamily="18" charset="0"/>
                <a:cs typeface="Times New Roman" pitchFamily="18" charset="0"/>
              </a:defRPr>
            </a:lvl8pPr>
            <a:lvl9pPr marL="1828800" algn="ctr" rtl="0" fontAlgn="base">
              <a:spcBef>
                <a:spcPct val="0"/>
              </a:spcBef>
              <a:spcAft>
                <a:spcPct val="0"/>
              </a:spcAft>
              <a:defRPr sz="4000" b="1">
                <a:solidFill>
                  <a:schemeClr val="tx1"/>
                </a:solidFill>
                <a:latin typeface="Times New Roman" pitchFamily="18" charset="0"/>
                <a:cs typeface="Times New Roman" pitchFamily="18" charset="0"/>
              </a:defRPr>
            </a:lvl9pPr>
          </a:lstStyle>
          <a:p>
            <a:pPr marL="0" marR="0" lvl="0" indent="0" defTabSz="914400" rtl="0" eaLnBrk="1" fontAlgn="base" latinLnBrk="0" hangingPunct="1">
              <a:lnSpc>
                <a:spcPct val="100000"/>
              </a:lnSpc>
              <a:spcBef>
                <a:spcPct val="0"/>
              </a:spcBef>
              <a:spcAft>
                <a:spcPct val="0"/>
              </a:spcAft>
              <a:buClrTx/>
              <a:buSzTx/>
              <a:buFontTx/>
              <a:buNone/>
              <a:tabLst/>
              <a:defRPr/>
            </a:pPr>
            <a:r>
              <a:rPr kumimoji="0" lang="en-US" sz="4400" b="1" i="0" u="none" strike="noStrike" kern="1200" cap="none" spc="0" normalizeH="0" baseline="0" noProof="0" dirty="0">
                <a:ln>
                  <a:noFill/>
                </a:ln>
                <a:solidFill>
                  <a:sysClr val="windowText" lastClr="000000"/>
                </a:solidFill>
                <a:effectLst/>
                <a:uLnTx/>
                <a:uFillTx/>
                <a:latin typeface="Times New Roman" pitchFamily="18" charset="0"/>
                <a:cs typeface="Times New Roman" pitchFamily="18" charset="0"/>
              </a:rPr>
              <a:t>AGENDA</a:t>
            </a:r>
          </a:p>
        </p:txBody>
      </p:sp>
      <p:pic>
        <p:nvPicPr>
          <p:cNvPr id="2" name="Picture 1" descr="Logo&#10;&#10;Description automatically generated">
            <a:extLst>
              <a:ext uri="{FF2B5EF4-FFF2-40B4-BE49-F238E27FC236}">
                <a16:creationId xmlns:a16="http://schemas.microsoft.com/office/drawing/2014/main" id="{F9DBA1F3-E45E-2761-0F21-B7B51D35ECC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152400"/>
            <a:ext cx="1429352" cy="1429352"/>
          </a:xfrm>
          <a:prstGeom prst="rect">
            <a:avLst/>
          </a:prstGeom>
        </p:spPr>
      </p:pic>
      <p:sp>
        <p:nvSpPr>
          <p:cNvPr id="11" name="Rectangle 3">
            <a:extLst>
              <a:ext uri="{FF2B5EF4-FFF2-40B4-BE49-F238E27FC236}">
                <a16:creationId xmlns:a16="http://schemas.microsoft.com/office/drawing/2014/main" id="{6B439BA5-0097-83A2-744A-65268FEB2524}"/>
              </a:ext>
            </a:extLst>
          </p:cNvPr>
          <p:cNvSpPr txBox="1">
            <a:spLocks noChangeArrowheads="1"/>
          </p:cNvSpPr>
          <p:nvPr/>
        </p:nvSpPr>
        <p:spPr bwMode="auto">
          <a:xfrm>
            <a:off x="228600" y="1407695"/>
            <a:ext cx="8915400" cy="545030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Times New Roman" pitchFamily="18" charset="0"/>
                <a:ea typeface="Times New Roman" pitchFamily="-84" charset="0"/>
                <a:cs typeface="Times New Roman" pitchFamily="18"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Times New Roman" pitchFamily="18" charset="0"/>
                <a:ea typeface="Times New Roman" pitchFamily="-84" charset="0"/>
                <a:cs typeface="Times New Roman" pitchFamily="18" charset="0"/>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Times New Roman" pitchFamily="18" charset="0"/>
                <a:ea typeface="Times New Roman" pitchFamily="-84" charset="0"/>
                <a:cs typeface="Times New Roman" pitchFamily="18" charset="0"/>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Times New Roman" pitchFamily="18" charset="0"/>
                <a:ea typeface="Times New Roman" pitchFamily="-84" charset="0"/>
                <a:cs typeface="Times New Roman" pitchFamily="18" charset="0"/>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Times New Roman" pitchFamily="18" charset="0"/>
                <a:ea typeface="Times New Roman" pitchFamily="-84" charset="0"/>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609600" marR="0" lvl="0" indent="-609600" algn="l" defTabSz="914400" rtl="0" eaLnBrk="1" fontAlgn="base" latinLnBrk="0" hangingPunct="1">
              <a:lnSpc>
                <a:spcPct val="90000"/>
              </a:lnSpc>
              <a:spcBef>
                <a:spcPct val="20000"/>
              </a:spcBef>
              <a:spcAft>
                <a:spcPct val="0"/>
              </a:spcAft>
              <a:buClrTx/>
              <a:buSzTx/>
              <a:buFont typeface="Arial" charset="0"/>
              <a:buChar char="•"/>
              <a:tabLst/>
              <a:defRPr/>
            </a:pPr>
            <a:r>
              <a:rPr lang="en-US" b="1" dirty="0">
                <a:solidFill>
                  <a:sysClr val="windowText" lastClr="000000"/>
                </a:solidFill>
              </a:rPr>
              <a:t>EERC &amp; PURPOSE</a:t>
            </a:r>
          </a:p>
          <a:p>
            <a:pPr marL="609600" marR="0" lvl="0" indent="-609600" algn="l" defTabSz="914400" rtl="0" eaLnBrk="1" fontAlgn="base" latinLnBrk="0" hangingPunct="1">
              <a:lnSpc>
                <a:spcPct val="90000"/>
              </a:lnSpc>
              <a:spcBef>
                <a:spcPct val="20000"/>
              </a:spcBef>
              <a:spcAft>
                <a:spcPct val="0"/>
              </a:spcAft>
              <a:buClrTx/>
              <a:buSzTx/>
              <a:buFont typeface="Arial" charset="0"/>
              <a:buChar char="•"/>
              <a:tabLst/>
              <a:defRPr/>
            </a:pPr>
            <a:r>
              <a:rPr kumimoji="0" lang="en-US" b="1" i="0" u="none" strike="noStrike" kern="1200" cap="none" spc="0" normalizeH="0" baseline="0" noProof="0" dirty="0">
                <a:ln>
                  <a:noFill/>
                </a:ln>
                <a:solidFill>
                  <a:sysClr val="windowText" lastClr="000000"/>
                </a:solidFill>
                <a:effectLst/>
                <a:uLnTx/>
                <a:uFillTx/>
                <a:latin typeface="Times New Roman" pitchFamily="18" charset="0"/>
                <a:cs typeface="Times New Roman" pitchFamily="18" charset="0"/>
              </a:rPr>
              <a:t>WHY?</a:t>
            </a:r>
          </a:p>
          <a:p>
            <a:pPr marL="609600" marR="0" lvl="0" indent="-609600" algn="l" defTabSz="914400" rtl="0" eaLnBrk="1" fontAlgn="base" latinLnBrk="0" hangingPunct="1">
              <a:lnSpc>
                <a:spcPct val="90000"/>
              </a:lnSpc>
              <a:spcBef>
                <a:spcPct val="20000"/>
              </a:spcBef>
              <a:spcAft>
                <a:spcPct val="0"/>
              </a:spcAft>
              <a:buClrTx/>
              <a:buSzTx/>
              <a:buFont typeface="Arial" charset="0"/>
              <a:buChar char="•"/>
              <a:tabLst/>
              <a:defRPr/>
            </a:pPr>
            <a:r>
              <a:rPr lang="en-US" b="1" dirty="0">
                <a:solidFill>
                  <a:sysClr val="windowText" lastClr="000000"/>
                </a:solidFill>
              </a:rPr>
              <a:t>THE PLAN (w/example)</a:t>
            </a:r>
          </a:p>
          <a:p>
            <a:pPr marL="609600" marR="0" lvl="0" indent="-609600" algn="l" defTabSz="914400" rtl="0" eaLnBrk="1" fontAlgn="base" latinLnBrk="0" hangingPunct="1">
              <a:lnSpc>
                <a:spcPct val="90000"/>
              </a:lnSpc>
              <a:spcBef>
                <a:spcPct val="20000"/>
              </a:spcBef>
              <a:spcAft>
                <a:spcPct val="0"/>
              </a:spcAft>
              <a:buClrTx/>
              <a:buSzTx/>
              <a:buFont typeface="Arial" charset="0"/>
              <a:buChar char="•"/>
              <a:tabLst/>
              <a:defRPr/>
            </a:pPr>
            <a:r>
              <a:rPr lang="en-US" b="1" dirty="0">
                <a:solidFill>
                  <a:sysClr val="windowText" lastClr="000000"/>
                </a:solidFill>
              </a:rPr>
              <a:t>TIMELINE</a:t>
            </a:r>
          </a:p>
          <a:p>
            <a:pPr marL="609600" marR="0" lvl="0" indent="-609600" algn="l" defTabSz="914400" rtl="0" eaLnBrk="1" fontAlgn="base" latinLnBrk="0" hangingPunct="1">
              <a:lnSpc>
                <a:spcPct val="90000"/>
              </a:lnSpc>
              <a:spcBef>
                <a:spcPct val="20000"/>
              </a:spcBef>
              <a:spcAft>
                <a:spcPct val="0"/>
              </a:spcAft>
              <a:buClrTx/>
              <a:buSzTx/>
              <a:buFont typeface="Arial" charset="0"/>
              <a:buChar char="•"/>
              <a:tabLst/>
              <a:defRPr/>
            </a:pPr>
            <a:r>
              <a:rPr lang="en-US" b="1" dirty="0">
                <a:solidFill>
                  <a:sysClr val="windowText" lastClr="000000"/>
                </a:solidFill>
              </a:rPr>
              <a:t>THE KITS (w/example)</a:t>
            </a:r>
          </a:p>
          <a:p>
            <a:pPr marL="609600" marR="0" lvl="0" indent="-609600" algn="l" defTabSz="914400" rtl="0" eaLnBrk="1" fontAlgn="base" latinLnBrk="0" hangingPunct="1">
              <a:lnSpc>
                <a:spcPct val="90000"/>
              </a:lnSpc>
              <a:spcBef>
                <a:spcPct val="20000"/>
              </a:spcBef>
              <a:spcAft>
                <a:spcPct val="0"/>
              </a:spcAft>
              <a:buClrTx/>
              <a:buSzTx/>
              <a:buFont typeface="Arial" charset="0"/>
              <a:buChar char="•"/>
              <a:tabLst/>
              <a:defRPr/>
            </a:pPr>
            <a:r>
              <a:rPr lang="en-US" b="1" dirty="0">
                <a:solidFill>
                  <a:sysClr val="windowText" lastClr="000000"/>
                </a:solidFill>
              </a:rPr>
              <a:t>CONSTITUTION</a:t>
            </a:r>
          </a:p>
          <a:p>
            <a:pPr marL="609600" marR="0" lvl="0" indent="-609600" algn="l" defTabSz="914400" rtl="0" eaLnBrk="1" fontAlgn="base" latinLnBrk="0" hangingPunct="1">
              <a:lnSpc>
                <a:spcPct val="90000"/>
              </a:lnSpc>
              <a:spcBef>
                <a:spcPct val="20000"/>
              </a:spcBef>
              <a:spcAft>
                <a:spcPct val="0"/>
              </a:spcAft>
              <a:buClrTx/>
              <a:buSzTx/>
              <a:buFont typeface="Arial" charset="0"/>
              <a:buChar char="•"/>
              <a:tabLst/>
              <a:defRPr/>
            </a:pPr>
            <a:r>
              <a:rPr lang="en-US" b="1" dirty="0">
                <a:solidFill>
                  <a:sysClr val="windowText" lastClr="000000"/>
                </a:solidFill>
              </a:rPr>
              <a:t>EQUIPMENT/TRAINING</a:t>
            </a:r>
          </a:p>
          <a:p>
            <a:pPr marL="609600" marR="0" lvl="0" indent="-609600" algn="l" defTabSz="914400" rtl="0" eaLnBrk="1" fontAlgn="base" latinLnBrk="0" hangingPunct="1">
              <a:lnSpc>
                <a:spcPct val="90000"/>
              </a:lnSpc>
              <a:spcBef>
                <a:spcPct val="20000"/>
              </a:spcBef>
              <a:spcAft>
                <a:spcPct val="0"/>
              </a:spcAft>
              <a:buClrTx/>
              <a:buSzTx/>
              <a:buFont typeface="Arial" charset="0"/>
              <a:buChar char="•"/>
              <a:tabLst/>
              <a:defRPr/>
            </a:pPr>
            <a:r>
              <a:rPr lang="en-US" b="1" dirty="0">
                <a:solidFill>
                  <a:sysClr val="windowText" lastClr="000000"/>
                </a:solidFill>
              </a:rPr>
              <a:t>INJURY FUNDAMENTALS (Burns/Bleeding)</a:t>
            </a:r>
          </a:p>
          <a:p>
            <a:pPr marL="609600" marR="0" lvl="0" indent="-609600" algn="l" defTabSz="914400" rtl="0" eaLnBrk="1" fontAlgn="base" latinLnBrk="0" hangingPunct="1">
              <a:lnSpc>
                <a:spcPct val="90000"/>
              </a:lnSpc>
              <a:spcBef>
                <a:spcPct val="20000"/>
              </a:spcBef>
              <a:spcAft>
                <a:spcPct val="0"/>
              </a:spcAft>
              <a:buClrTx/>
              <a:buSzTx/>
              <a:buFont typeface="Arial" charset="0"/>
              <a:buChar char="•"/>
              <a:tabLst/>
              <a:defRPr/>
            </a:pPr>
            <a:r>
              <a:rPr lang="en-US" b="1" dirty="0">
                <a:solidFill>
                  <a:sysClr val="windowText" lastClr="000000"/>
                </a:solidFill>
              </a:rPr>
              <a:t>ETD PRESENTATION</a:t>
            </a:r>
          </a:p>
          <a:p>
            <a:pPr marL="609600" marR="0" lvl="0" indent="-609600" algn="l" defTabSz="914400" rtl="0" eaLnBrk="1" fontAlgn="base" latinLnBrk="0" hangingPunct="1">
              <a:lnSpc>
                <a:spcPct val="90000"/>
              </a:lnSpc>
              <a:spcBef>
                <a:spcPct val="20000"/>
              </a:spcBef>
              <a:spcAft>
                <a:spcPct val="0"/>
              </a:spcAft>
              <a:buClrTx/>
              <a:buSzTx/>
              <a:buFont typeface="Arial" charset="0"/>
              <a:buChar char="•"/>
              <a:tabLst/>
              <a:defRPr/>
            </a:pPr>
            <a:r>
              <a:rPr lang="en-US" b="1" dirty="0">
                <a:solidFill>
                  <a:sysClr val="windowText" lastClr="000000"/>
                </a:solidFill>
              </a:rPr>
              <a:t>GEAR ISSUE</a:t>
            </a:r>
          </a:p>
          <a:p>
            <a:pPr marL="609600" marR="0" lvl="0" indent="-609600" algn="l" defTabSz="914400" rtl="0" eaLnBrk="1" fontAlgn="base" latinLnBrk="0" hangingPunct="1">
              <a:lnSpc>
                <a:spcPct val="90000"/>
              </a:lnSpc>
              <a:spcBef>
                <a:spcPct val="20000"/>
              </a:spcBef>
              <a:spcAft>
                <a:spcPct val="0"/>
              </a:spcAft>
              <a:buClrTx/>
              <a:buSzTx/>
              <a:buFont typeface="Arial" charset="0"/>
              <a:buChar char="•"/>
              <a:tabLst/>
              <a:defRPr/>
            </a:pPr>
            <a:endParaRPr lang="en-US" b="1" dirty="0">
              <a:solidFill>
                <a:sysClr val="windowText" lastClr="000000"/>
              </a:solidFill>
            </a:endParaRPr>
          </a:p>
          <a:p>
            <a:pPr marL="609600" marR="0" lvl="0" indent="-609600" algn="l" defTabSz="914400" rtl="0" eaLnBrk="1" fontAlgn="base" latinLnBrk="0" hangingPunct="1">
              <a:lnSpc>
                <a:spcPct val="90000"/>
              </a:lnSpc>
              <a:spcBef>
                <a:spcPct val="20000"/>
              </a:spcBef>
              <a:spcAft>
                <a:spcPct val="0"/>
              </a:spcAft>
              <a:buClrTx/>
              <a:buSzTx/>
              <a:buFont typeface="Arial" charset="0"/>
              <a:buChar char="•"/>
              <a:tabLst/>
              <a:defRPr/>
            </a:pPr>
            <a:endParaRPr lang="en-US" b="1" dirty="0">
              <a:solidFill>
                <a:sysClr val="windowText" lastClr="000000"/>
              </a:solidFill>
            </a:endParaRPr>
          </a:p>
          <a:p>
            <a:pPr marL="609600" marR="0" lvl="0" indent="-609600" algn="l" defTabSz="914400" rtl="0" eaLnBrk="1" fontAlgn="base" latinLnBrk="0" hangingPunct="1">
              <a:lnSpc>
                <a:spcPct val="90000"/>
              </a:lnSpc>
              <a:spcBef>
                <a:spcPct val="20000"/>
              </a:spcBef>
              <a:spcAft>
                <a:spcPct val="0"/>
              </a:spcAft>
              <a:buClrTx/>
              <a:buSzTx/>
              <a:buFont typeface="Arial" charset="0"/>
              <a:buChar char="•"/>
              <a:tabLst/>
              <a:defRPr/>
            </a:pPr>
            <a:endParaRPr lang="en-US" b="1" dirty="0">
              <a:solidFill>
                <a:sysClr val="windowText" lastClr="000000"/>
              </a:solidFill>
            </a:endParaRPr>
          </a:p>
        </p:txBody>
      </p:sp>
    </p:spTree>
    <p:extLst>
      <p:ext uri="{BB962C8B-B14F-4D97-AF65-F5344CB8AC3E}">
        <p14:creationId xmlns:p14="http://schemas.microsoft.com/office/powerpoint/2010/main" val="29513553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a:extLst>
              <a:ext uri="{FF2B5EF4-FFF2-40B4-BE49-F238E27FC236}">
                <a16:creationId xmlns:a16="http://schemas.microsoft.com/office/drawing/2014/main" id="{B53A366F-5922-5995-0E41-CED403DB626B}"/>
              </a:ext>
            </a:extLst>
          </p:cNvPr>
          <p:cNvSpPr txBox="1">
            <a:spLocks noRot="1" noChangeArrowheads="1"/>
          </p:cNvSpPr>
          <p:nvPr/>
        </p:nvSpPr>
        <p:spPr bwMode="auto">
          <a:xfrm>
            <a:off x="1752600" y="152400"/>
            <a:ext cx="6781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000" b="1" kern="1200">
                <a:solidFill>
                  <a:schemeClr val="tx1"/>
                </a:solidFill>
                <a:latin typeface="Times New Roman" pitchFamily="18" charset="0"/>
                <a:ea typeface="Times New Roman" pitchFamily="-84" charset="0"/>
                <a:cs typeface="Times New Roman" pitchFamily="18" charset="0"/>
              </a:defRPr>
            </a:lvl1pPr>
            <a:lvl2pPr algn="ctr" rtl="0" eaLnBrk="0" fontAlgn="base" hangingPunct="0">
              <a:spcBef>
                <a:spcPct val="0"/>
              </a:spcBef>
              <a:spcAft>
                <a:spcPct val="0"/>
              </a:spcAft>
              <a:defRPr sz="4000" b="1">
                <a:solidFill>
                  <a:schemeClr val="tx1"/>
                </a:solidFill>
                <a:latin typeface="Times New Roman" pitchFamily="18" charset="0"/>
                <a:ea typeface="Times New Roman" pitchFamily="-84" charset="0"/>
                <a:cs typeface="Times New Roman" pitchFamily="18" charset="0"/>
              </a:defRPr>
            </a:lvl2pPr>
            <a:lvl3pPr algn="ctr" rtl="0" eaLnBrk="0" fontAlgn="base" hangingPunct="0">
              <a:spcBef>
                <a:spcPct val="0"/>
              </a:spcBef>
              <a:spcAft>
                <a:spcPct val="0"/>
              </a:spcAft>
              <a:defRPr sz="4000" b="1">
                <a:solidFill>
                  <a:schemeClr val="tx1"/>
                </a:solidFill>
                <a:latin typeface="Times New Roman" pitchFamily="18" charset="0"/>
                <a:ea typeface="Times New Roman" pitchFamily="-84" charset="0"/>
                <a:cs typeface="Times New Roman" pitchFamily="18" charset="0"/>
              </a:defRPr>
            </a:lvl3pPr>
            <a:lvl4pPr algn="ctr" rtl="0" eaLnBrk="0" fontAlgn="base" hangingPunct="0">
              <a:spcBef>
                <a:spcPct val="0"/>
              </a:spcBef>
              <a:spcAft>
                <a:spcPct val="0"/>
              </a:spcAft>
              <a:defRPr sz="4000" b="1">
                <a:solidFill>
                  <a:schemeClr val="tx1"/>
                </a:solidFill>
                <a:latin typeface="Times New Roman" pitchFamily="18" charset="0"/>
                <a:ea typeface="Times New Roman" pitchFamily="-84" charset="0"/>
                <a:cs typeface="Times New Roman" pitchFamily="18" charset="0"/>
              </a:defRPr>
            </a:lvl4pPr>
            <a:lvl5pPr algn="ctr" rtl="0" eaLnBrk="0" fontAlgn="base" hangingPunct="0">
              <a:spcBef>
                <a:spcPct val="0"/>
              </a:spcBef>
              <a:spcAft>
                <a:spcPct val="0"/>
              </a:spcAft>
              <a:defRPr sz="4000" b="1">
                <a:solidFill>
                  <a:schemeClr val="tx1"/>
                </a:solidFill>
                <a:latin typeface="Times New Roman" pitchFamily="18" charset="0"/>
                <a:ea typeface="Times New Roman" pitchFamily="-84" charset="0"/>
                <a:cs typeface="Times New Roman" pitchFamily="18" charset="0"/>
              </a:defRPr>
            </a:lvl5pPr>
            <a:lvl6pPr marL="457200" algn="ctr" rtl="0" fontAlgn="base">
              <a:spcBef>
                <a:spcPct val="0"/>
              </a:spcBef>
              <a:spcAft>
                <a:spcPct val="0"/>
              </a:spcAft>
              <a:defRPr sz="4000" b="1">
                <a:solidFill>
                  <a:schemeClr val="tx1"/>
                </a:solidFill>
                <a:latin typeface="Times New Roman" pitchFamily="18" charset="0"/>
                <a:cs typeface="Times New Roman" pitchFamily="18" charset="0"/>
              </a:defRPr>
            </a:lvl6pPr>
            <a:lvl7pPr marL="914400" algn="ctr" rtl="0" fontAlgn="base">
              <a:spcBef>
                <a:spcPct val="0"/>
              </a:spcBef>
              <a:spcAft>
                <a:spcPct val="0"/>
              </a:spcAft>
              <a:defRPr sz="4000" b="1">
                <a:solidFill>
                  <a:schemeClr val="tx1"/>
                </a:solidFill>
                <a:latin typeface="Times New Roman" pitchFamily="18" charset="0"/>
                <a:cs typeface="Times New Roman" pitchFamily="18" charset="0"/>
              </a:defRPr>
            </a:lvl7pPr>
            <a:lvl8pPr marL="1371600" algn="ctr" rtl="0" fontAlgn="base">
              <a:spcBef>
                <a:spcPct val="0"/>
              </a:spcBef>
              <a:spcAft>
                <a:spcPct val="0"/>
              </a:spcAft>
              <a:defRPr sz="4000" b="1">
                <a:solidFill>
                  <a:schemeClr val="tx1"/>
                </a:solidFill>
                <a:latin typeface="Times New Roman" pitchFamily="18" charset="0"/>
                <a:cs typeface="Times New Roman" pitchFamily="18" charset="0"/>
              </a:defRPr>
            </a:lvl8pPr>
            <a:lvl9pPr marL="1828800" algn="ctr" rtl="0" fontAlgn="base">
              <a:spcBef>
                <a:spcPct val="0"/>
              </a:spcBef>
              <a:spcAft>
                <a:spcPct val="0"/>
              </a:spcAft>
              <a:defRPr sz="4000" b="1">
                <a:solidFill>
                  <a:schemeClr val="tx1"/>
                </a:solidFill>
                <a:latin typeface="Times New Roman" pitchFamily="18" charset="0"/>
                <a:cs typeface="Times New Roman" pitchFamily="18" charset="0"/>
              </a:defRPr>
            </a:lvl9pPr>
          </a:lstStyle>
          <a:p>
            <a:pPr marL="0" marR="0" lvl="0" indent="0" defTabSz="914400" rtl="0" eaLnBrk="1" fontAlgn="base" latinLnBrk="0" hangingPunct="1">
              <a:lnSpc>
                <a:spcPct val="100000"/>
              </a:lnSpc>
              <a:spcBef>
                <a:spcPct val="0"/>
              </a:spcBef>
              <a:spcAft>
                <a:spcPct val="0"/>
              </a:spcAft>
              <a:buClrTx/>
              <a:buSzTx/>
              <a:buFontTx/>
              <a:buNone/>
              <a:tabLst/>
              <a:defRPr/>
            </a:pPr>
            <a:r>
              <a:rPr kumimoji="0" lang="en-US" sz="4400" b="1" i="0" u="none" strike="noStrike" kern="1200" cap="none" spc="0" normalizeH="0" baseline="0" noProof="0" dirty="0">
                <a:ln>
                  <a:noFill/>
                </a:ln>
                <a:solidFill>
                  <a:sysClr val="windowText" lastClr="000000"/>
                </a:solidFill>
                <a:effectLst/>
                <a:uLnTx/>
                <a:uFillTx/>
                <a:latin typeface="Times New Roman" pitchFamily="18" charset="0"/>
                <a:cs typeface="Times New Roman" pitchFamily="18" charset="0"/>
              </a:rPr>
              <a:t>EERC &amp; PURPOSE</a:t>
            </a:r>
          </a:p>
        </p:txBody>
      </p:sp>
      <p:sp>
        <p:nvSpPr>
          <p:cNvPr id="11" name="Rectangle 3">
            <a:extLst>
              <a:ext uri="{FF2B5EF4-FFF2-40B4-BE49-F238E27FC236}">
                <a16:creationId xmlns:a16="http://schemas.microsoft.com/office/drawing/2014/main" id="{6B439BA5-0097-83A2-744A-65268FEB2524}"/>
              </a:ext>
            </a:extLst>
          </p:cNvPr>
          <p:cNvSpPr txBox="1">
            <a:spLocks noChangeArrowheads="1"/>
          </p:cNvSpPr>
          <p:nvPr/>
        </p:nvSpPr>
        <p:spPr bwMode="auto">
          <a:xfrm>
            <a:off x="228600" y="1981200"/>
            <a:ext cx="82296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Times New Roman" pitchFamily="18" charset="0"/>
                <a:ea typeface="Times New Roman" pitchFamily="-84" charset="0"/>
                <a:cs typeface="Times New Roman" pitchFamily="18"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Times New Roman" pitchFamily="18" charset="0"/>
                <a:ea typeface="Times New Roman" pitchFamily="-84" charset="0"/>
                <a:cs typeface="Times New Roman" pitchFamily="18" charset="0"/>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Times New Roman" pitchFamily="18" charset="0"/>
                <a:ea typeface="Times New Roman" pitchFamily="-84" charset="0"/>
                <a:cs typeface="Times New Roman" pitchFamily="18" charset="0"/>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Times New Roman" pitchFamily="18" charset="0"/>
                <a:ea typeface="Times New Roman" pitchFamily="-84" charset="0"/>
                <a:cs typeface="Times New Roman" pitchFamily="18" charset="0"/>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Times New Roman" pitchFamily="18" charset="0"/>
                <a:ea typeface="Times New Roman" pitchFamily="-84" charset="0"/>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609600" marR="0" lvl="0" indent="-609600" algn="l" defTabSz="914400" rtl="0" eaLnBrk="1" fontAlgn="base" latinLnBrk="0" hangingPunct="1">
              <a:lnSpc>
                <a:spcPct val="90000"/>
              </a:lnSpc>
              <a:spcBef>
                <a:spcPct val="20000"/>
              </a:spcBef>
              <a:spcAft>
                <a:spcPct val="0"/>
              </a:spcAft>
              <a:buClrTx/>
              <a:buSzTx/>
              <a:buFont typeface="Arial" charset="0"/>
              <a:buChar char="•"/>
              <a:tabLst/>
              <a:defRPr/>
            </a:pPr>
            <a:r>
              <a:rPr lang="en-US" b="1" dirty="0">
                <a:solidFill>
                  <a:sysClr val="windowText" lastClr="000000"/>
                </a:solidFill>
              </a:rPr>
              <a:t>Eagle Emergency Readiness Club</a:t>
            </a:r>
          </a:p>
          <a:p>
            <a:pPr marL="0" marR="0" lvl="0" indent="0" algn="l" defTabSz="914400" rtl="0" eaLnBrk="1" fontAlgn="base" latinLnBrk="0" hangingPunct="1">
              <a:lnSpc>
                <a:spcPct val="90000"/>
              </a:lnSpc>
              <a:spcBef>
                <a:spcPct val="20000"/>
              </a:spcBef>
              <a:spcAft>
                <a:spcPct val="0"/>
              </a:spcAft>
              <a:buClrTx/>
              <a:buSzTx/>
              <a:buNone/>
              <a:tabLst/>
              <a:defRPr/>
            </a:pPr>
            <a:endParaRPr lang="en-US" b="1" dirty="0">
              <a:solidFill>
                <a:sysClr val="windowText" lastClr="000000"/>
              </a:solidFill>
            </a:endParaRPr>
          </a:p>
          <a:p>
            <a:pPr marL="609600" marR="0" lvl="0" indent="-609600" algn="l" defTabSz="914400" rtl="0" eaLnBrk="1" fontAlgn="base" latinLnBrk="0" hangingPunct="1">
              <a:lnSpc>
                <a:spcPct val="90000"/>
              </a:lnSpc>
              <a:spcBef>
                <a:spcPct val="20000"/>
              </a:spcBef>
              <a:spcAft>
                <a:spcPct val="0"/>
              </a:spcAft>
              <a:buClrTx/>
              <a:buSzTx/>
              <a:buFont typeface="Arial" charset="0"/>
              <a:buChar char="•"/>
              <a:tabLst/>
              <a:defRPr/>
            </a:pPr>
            <a:r>
              <a:rPr kumimoji="0" lang="en-US" sz="3200" b="1" i="0" u="none" strike="noStrike" kern="1200" cap="none" spc="0" normalizeH="0" baseline="0" noProof="0" dirty="0">
                <a:ln>
                  <a:noFill/>
                </a:ln>
                <a:solidFill>
                  <a:sysClr val="windowText" lastClr="000000"/>
                </a:solidFill>
                <a:effectLst/>
                <a:uLnTx/>
                <a:uFillTx/>
                <a:latin typeface="Times New Roman" pitchFamily="18" charset="0"/>
                <a:cs typeface="Times New Roman" pitchFamily="18" charset="0"/>
              </a:rPr>
              <a:t>Purpose: to prepare students for a wide variety of emergency situations such as fire and medical emergencies by providing access to training, certifications, and immediate response supplies</a:t>
            </a:r>
          </a:p>
          <a:p>
            <a:pPr marL="0" marR="0" lvl="0" indent="0" algn="l" defTabSz="914400" rtl="0" eaLnBrk="1" fontAlgn="base" latinLnBrk="0" hangingPunct="1">
              <a:lnSpc>
                <a:spcPct val="90000"/>
              </a:lnSpc>
              <a:spcBef>
                <a:spcPct val="20000"/>
              </a:spcBef>
              <a:spcAft>
                <a:spcPct val="0"/>
              </a:spcAft>
              <a:buClrTx/>
              <a:buSzTx/>
              <a:buNone/>
              <a:tabLst/>
              <a:defRPr/>
            </a:pPr>
            <a:endParaRPr kumimoji="0" lang="en-US" sz="3200" b="1" i="0" u="none" strike="noStrike" kern="1200" cap="none" spc="0" normalizeH="0" baseline="0" noProof="0" dirty="0">
              <a:ln>
                <a:noFill/>
              </a:ln>
              <a:solidFill>
                <a:sysClr val="windowText" lastClr="000000"/>
              </a:solidFill>
              <a:effectLst/>
              <a:uLnTx/>
              <a:uFillTx/>
              <a:latin typeface="Times New Roman" pitchFamily="18" charset="0"/>
              <a:cs typeface="Times New Roman" pitchFamily="18" charset="0"/>
            </a:endParaRPr>
          </a:p>
        </p:txBody>
      </p:sp>
      <p:pic>
        <p:nvPicPr>
          <p:cNvPr id="2" name="Picture 1" descr="Logo&#10;&#10;Description automatically generated">
            <a:extLst>
              <a:ext uri="{FF2B5EF4-FFF2-40B4-BE49-F238E27FC236}">
                <a16:creationId xmlns:a16="http://schemas.microsoft.com/office/drawing/2014/main" id="{F9DBA1F3-E45E-2761-0F21-B7B51D35ECC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152400"/>
            <a:ext cx="1429352" cy="1429352"/>
          </a:xfrm>
          <a:prstGeom prst="rect">
            <a:avLst/>
          </a:prstGeom>
        </p:spPr>
      </p:pic>
    </p:spTree>
    <p:extLst>
      <p:ext uri="{BB962C8B-B14F-4D97-AF65-F5344CB8AC3E}">
        <p14:creationId xmlns:p14="http://schemas.microsoft.com/office/powerpoint/2010/main" val="42584389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a:extLst>
              <a:ext uri="{FF2B5EF4-FFF2-40B4-BE49-F238E27FC236}">
                <a16:creationId xmlns:a16="http://schemas.microsoft.com/office/drawing/2014/main" id="{B53A366F-5922-5995-0E41-CED403DB626B}"/>
              </a:ext>
            </a:extLst>
          </p:cNvPr>
          <p:cNvSpPr txBox="1">
            <a:spLocks noRot="1" noChangeArrowheads="1"/>
          </p:cNvSpPr>
          <p:nvPr/>
        </p:nvSpPr>
        <p:spPr bwMode="auto">
          <a:xfrm>
            <a:off x="1752600" y="152400"/>
            <a:ext cx="6781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000" b="1" kern="1200">
                <a:solidFill>
                  <a:schemeClr val="tx1"/>
                </a:solidFill>
                <a:latin typeface="Times New Roman" pitchFamily="18" charset="0"/>
                <a:ea typeface="Times New Roman" pitchFamily="-84" charset="0"/>
                <a:cs typeface="Times New Roman" pitchFamily="18" charset="0"/>
              </a:defRPr>
            </a:lvl1pPr>
            <a:lvl2pPr algn="ctr" rtl="0" eaLnBrk="0" fontAlgn="base" hangingPunct="0">
              <a:spcBef>
                <a:spcPct val="0"/>
              </a:spcBef>
              <a:spcAft>
                <a:spcPct val="0"/>
              </a:spcAft>
              <a:defRPr sz="4000" b="1">
                <a:solidFill>
                  <a:schemeClr val="tx1"/>
                </a:solidFill>
                <a:latin typeface="Times New Roman" pitchFamily="18" charset="0"/>
                <a:ea typeface="Times New Roman" pitchFamily="-84" charset="0"/>
                <a:cs typeface="Times New Roman" pitchFamily="18" charset="0"/>
              </a:defRPr>
            </a:lvl2pPr>
            <a:lvl3pPr algn="ctr" rtl="0" eaLnBrk="0" fontAlgn="base" hangingPunct="0">
              <a:spcBef>
                <a:spcPct val="0"/>
              </a:spcBef>
              <a:spcAft>
                <a:spcPct val="0"/>
              </a:spcAft>
              <a:defRPr sz="4000" b="1">
                <a:solidFill>
                  <a:schemeClr val="tx1"/>
                </a:solidFill>
                <a:latin typeface="Times New Roman" pitchFamily="18" charset="0"/>
                <a:ea typeface="Times New Roman" pitchFamily="-84" charset="0"/>
                <a:cs typeface="Times New Roman" pitchFamily="18" charset="0"/>
              </a:defRPr>
            </a:lvl3pPr>
            <a:lvl4pPr algn="ctr" rtl="0" eaLnBrk="0" fontAlgn="base" hangingPunct="0">
              <a:spcBef>
                <a:spcPct val="0"/>
              </a:spcBef>
              <a:spcAft>
                <a:spcPct val="0"/>
              </a:spcAft>
              <a:defRPr sz="4000" b="1">
                <a:solidFill>
                  <a:schemeClr val="tx1"/>
                </a:solidFill>
                <a:latin typeface="Times New Roman" pitchFamily="18" charset="0"/>
                <a:ea typeface="Times New Roman" pitchFamily="-84" charset="0"/>
                <a:cs typeface="Times New Roman" pitchFamily="18" charset="0"/>
              </a:defRPr>
            </a:lvl4pPr>
            <a:lvl5pPr algn="ctr" rtl="0" eaLnBrk="0" fontAlgn="base" hangingPunct="0">
              <a:spcBef>
                <a:spcPct val="0"/>
              </a:spcBef>
              <a:spcAft>
                <a:spcPct val="0"/>
              </a:spcAft>
              <a:defRPr sz="4000" b="1">
                <a:solidFill>
                  <a:schemeClr val="tx1"/>
                </a:solidFill>
                <a:latin typeface="Times New Roman" pitchFamily="18" charset="0"/>
                <a:ea typeface="Times New Roman" pitchFamily="-84" charset="0"/>
                <a:cs typeface="Times New Roman" pitchFamily="18" charset="0"/>
              </a:defRPr>
            </a:lvl5pPr>
            <a:lvl6pPr marL="457200" algn="ctr" rtl="0" fontAlgn="base">
              <a:spcBef>
                <a:spcPct val="0"/>
              </a:spcBef>
              <a:spcAft>
                <a:spcPct val="0"/>
              </a:spcAft>
              <a:defRPr sz="4000" b="1">
                <a:solidFill>
                  <a:schemeClr val="tx1"/>
                </a:solidFill>
                <a:latin typeface="Times New Roman" pitchFamily="18" charset="0"/>
                <a:cs typeface="Times New Roman" pitchFamily="18" charset="0"/>
              </a:defRPr>
            </a:lvl6pPr>
            <a:lvl7pPr marL="914400" algn="ctr" rtl="0" fontAlgn="base">
              <a:spcBef>
                <a:spcPct val="0"/>
              </a:spcBef>
              <a:spcAft>
                <a:spcPct val="0"/>
              </a:spcAft>
              <a:defRPr sz="4000" b="1">
                <a:solidFill>
                  <a:schemeClr val="tx1"/>
                </a:solidFill>
                <a:latin typeface="Times New Roman" pitchFamily="18" charset="0"/>
                <a:cs typeface="Times New Roman" pitchFamily="18" charset="0"/>
              </a:defRPr>
            </a:lvl7pPr>
            <a:lvl8pPr marL="1371600" algn="ctr" rtl="0" fontAlgn="base">
              <a:spcBef>
                <a:spcPct val="0"/>
              </a:spcBef>
              <a:spcAft>
                <a:spcPct val="0"/>
              </a:spcAft>
              <a:defRPr sz="4000" b="1">
                <a:solidFill>
                  <a:schemeClr val="tx1"/>
                </a:solidFill>
                <a:latin typeface="Times New Roman" pitchFamily="18" charset="0"/>
                <a:cs typeface="Times New Roman" pitchFamily="18" charset="0"/>
              </a:defRPr>
            </a:lvl8pPr>
            <a:lvl9pPr marL="1828800" algn="ctr" rtl="0" fontAlgn="base">
              <a:spcBef>
                <a:spcPct val="0"/>
              </a:spcBef>
              <a:spcAft>
                <a:spcPct val="0"/>
              </a:spcAft>
              <a:defRPr sz="4000" b="1">
                <a:solidFill>
                  <a:schemeClr val="tx1"/>
                </a:solidFill>
                <a:latin typeface="Times New Roman" pitchFamily="18" charset="0"/>
                <a:cs typeface="Times New Roman" pitchFamily="18" charset="0"/>
              </a:defRPr>
            </a:lvl9pPr>
          </a:lstStyle>
          <a:p>
            <a:pPr marL="0" marR="0" lvl="0" indent="0" defTabSz="914400" rtl="0" eaLnBrk="1" fontAlgn="base" latinLnBrk="0" hangingPunct="1">
              <a:lnSpc>
                <a:spcPct val="100000"/>
              </a:lnSpc>
              <a:spcBef>
                <a:spcPct val="0"/>
              </a:spcBef>
              <a:spcAft>
                <a:spcPct val="0"/>
              </a:spcAft>
              <a:buClrTx/>
              <a:buSzTx/>
              <a:buFontTx/>
              <a:buNone/>
              <a:tabLst/>
              <a:defRPr/>
            </a:pPr>
            <a:r>
              <a:rPr kumimoji="0" lang="en-US" sz="4400" b="1" i="0" u="none" strike="noStrike" kern="1200" cap="none" spc="0" normalizeH="0" baseline="0" noProof="0" dirty="0">
                <a:ln>
                  <a:noFill/>
                </a:ln>
                <a:solidFill>
                  <a:sysClr val="windowText" lastClr="000000"/>
                </a:solidFill>
                <a:effectLst/>
                <a:uLnTx/>
                <a:uFillTx/>
                <a:latin typeface="Times New Roman" pitchFamily="18" charset="0"/>
                <a:cs typeface="Times New Roman" pitchFamily="18" charset="0"/>
              </a:rPr>
              <a:t>WHY?</a:t>
            </a:r>
          </a:p>
        </p:txBody>
      </p:sp>
      <p:sp>
        <p:nvSpPr>
          <p:cNvPr id="11" name="Rectangle 3">
            <a:extLst>
              <a:ext uri="{FF2B5EF4-FFF2-40B4-BE49-F238E27FC236}">
                <a16:creationId xmlns:a16="http://schemas.microsoft.com/office/drawing/2014/main" id="{6B439BA5-0097-83A2-744A-65268FEB2524}"/>
              </a:ext>
            </a:extLst>
          </p:cNvPr>
          <p:cNvSpPr txBox="1">
            <a:spLocks noChangeArrowheads="1"/>
          </p:cNvSpPr>
          <p:nvPr/>
        </p:nvSpPr>
        <p:spPr bwMode="auto">
          <a:xfrm>
            <a:off x="228600" y="1981200"/>
            <a:ext cx="82296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Times New Roman" pitchFamily="18" charset="0"/>
                <a:ea typeface="Times New Roman" pitchFamily="-84" charset="0"/>
                <a:cs typeface="Times New Roman" pitchFamily="18"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Times New Roman" pitchFamily="18" charset="0"/>
                <a:ea typeface="Times New Roman" pitchFamily="-84" charset="0"/>
                <a:cs typeface="Times New Roman" pitchFamily="18" charset="0"/>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Times New Roman" pitchFamily="18" charset="0"/>
                <a:ea typeface="Times New Roman" pitchFamily="-84" charset="0"/>
                <a:cs typeface="Times New Roman" pitchFamily="18" charset="0"/>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Times New Roman" pitchFamily="18" charset="0"/>
                <a:ea typeface="Times New Roman" pitchFamily="-84" charset="0"/>
                <a:cs typeface="Times New Roman" pitchFamily="18" charset="0"/>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Times New Roman" pitchFamily="18" charset="0"/>
                <a:ea typeface="Times New Roman" pitchFamily="-84" charset="0"/>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609600" marR="0" lvl="0" indent="-609600" algn="l" defTabSz="914400" rtl="0" eaLnBrk="1" fontAlgn="base" latinLnBrk="0" hangingPunct="1">
              <a:lnSpc>
                <a:spcPct val="90000"/>
              </a:lnSpc>
              <a:spcBef>
                <a:spcPct val="20000"/>
              </a:spcBef>
              <a:spcAft>
                <a:spcPct val="0"/>
              </a:spcAft>
              <a:buClrTx/>
              <a:buSzTx/>
              <a:buFont typeface="Arial" charset="0"/>
              <a:buChar char="•"/>
              <a:tabLst/>
              <a:defRPr/>
            </a:pPr>
            <a:r>
              <a:rPr lang="en-US" b="1" dirty="0">
                <a:solidFill>
                  <a:sysClr val="windowText" lastClr="000000"/>
                </a:solidFill>
              </a:rPr>
              <a:t>“T</a:t>
            </a:r>
            <a:r>
              <a:rPr kumimoji="0" lang="en-US" sz="3200" b="1" i="0" u="none" strike="noStrike" kern="1200" cap="none" spc="0" normalizeH="0" baseline="0" noProof="0" dirty="0">
                <a:ln>
                  <a:noFill/>
                </a:ln>
                <a:solidFill>
                  <a:sysClr val="windowText" lastClr="000000"/>
                </a:solidFill>
                <a:effectLst/>
                <a:uLnTx/>
                <a:uFillTx/>
                <a:latin typeface="Times New Roman" pitchFamily="18" charset="0"/>
                <a:cs typeface="Times New Roman" pitchFamily="18" charset="0"/>
              </a:rPr>
              <a:t>he proportion of preventable deaths due to bleeding remains steady between close to half in civilian settings and over 80% in combat injuries”</a:t>
            </a:r>
          </a:p>
          <a:p>
            <a:pPr marL="609600" marR="0" lvl="0" indent="-609600" algn="l" defTabSz="914400" rtl="0" eaLnBrk="1" fontAlgn="base" latinLnBrk="0" hangingPunct="1">
              <a:lnSpc>
                <a:spcPct val="90000"/>
              </a:lnSpc>
              <a:spcBef>
                <a:spcPct val="20000"/>
              </a:spcBef>
              <a:spcAft>
                <a:spcPct val="0"/>
              </a:spcAft>
              <a:buClrTx/>
              <a:buSzTx/>
              <a:buFont typeface="Arial" charset="0"/>
              <a:buChar char="•"/>
              <a:tabLst/>
              <a:defRPr/>
            </a:pPr>
            <a:endParaRPr lang="en-US" b="1" dirty="0">
              <a:solidFill>
                <a:sysClr val="windowText" lastClr="000000"/>
              </a:solidFill>
            </a:endParaRPr>
          </a:p>
          <a:p>
            <a:pPr marL="609600" marR="0" lvl="0" indent="-609600" algn="l" defTabSz="914400" rtl="0" eaLnBrk="1" fontAlgn="base" latinLnBrk="0" hangingPunct="1">
              <a:lnSpc>
                <a:spcPct val="90000"/>
              </a:lnSpc>
              <a:spcBef>
                <a:spcPct val="20000"/>
              </a:spcBef>
              <a:spcAft>
                <a:spcPct val="0"/>
              </a:spcAft>
              <a:buClrTx/>
              <a:buSzTx/>
              <a:buFont typeface="Arial" charset="0"/>
              <a:buChar char="•"/>
              <a:tabLst/>
              <a:defRPr/>
            </a:pPr>
            <a:r>
              <a:rPr kumimoji="0" lang="en-US" sz="3200" b="1" i="0" u="none" strike="noStrike" kern="1200" cap="none" spc="0" normalizeH="0" baseline="0" noProof="0" dirty="0">
                <a:ln>
                  <a:noFill/>
                </a:ln>
                <a:solidFill>
                  <a:sysClr val="windowText" lastClr="000000"/>
                </a:solidFill>
                <a:effectLst/>
                <a:uLnTx/>
                <a:uFillTx/>
                <a:latin typeface="Times New Roman" pitchFamily="18" charset="0"/>
                <a:cs typeface="Times New Roman" pitchFamily="18" charset="0"/>
              </a:rPr>
              <a:t>Minor and major injuries are treatable, but not everyone has the proper training or equipment to treat them.</a:t>
            </a:r>
          </a:p>
        </p:txBody>
      </p:sp>
      <p:pic>
        <p:nvPicPr>
          <p:cNvPr id="2" name="Picture 1" descr="Logo&#10;&#10;Description automatically generated">
            <a:extLst>
              <a:ext uri="{FF2B5EF4-FFF2-40B4-BE49-F238E27FC236}">
                <a16:creationId xmlns:a16="http://schemas.microsoft.com/office/drawing/2014/main" id="{F9DBA1F3-E45E-2761-0F21-B7B51D35ECC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152400"/>
            <a:ext cx="1429352" cy="1429352"/>
          </a:xfrm>
          <a:prstGeom prst="rect">
            <a:avLst/>
          </a:prstGeom>
        </p:spPr>
      </p:pic>
      <p:sp>
        <p:nvSpPr>
          <p:cNvPr id="4" name="TextBox 3">
            <a:extLst>
              <a:ext uri="{FF2B5EF4-FFF2-40B4-BE49-F238E27FC236}">
                <a16:creationId xmlns:a16="http://schemas.microsoft.com/office/drawing/2014/main" id="{4236950D-934F-14D3-E6B5-C10C368BE260}"/>
              </a:ext>
            </a:extLst>
          </p:cNvPr>
          <p:cNvSpPr txBox="1"/>
          <p:nvPr/>
        </p:nvSpPr>
        <p:spPr>
          <a:xfrm>
            <a:off x="3896139" y="3429000"/>
            <a:ext cx="5247861" cy="369332"/>
          </a:xfrm>
          <a:prstGeom prst="rect">
            <a:avLst/>
          </a:prstGeom>
          <a:noFill/>
        </p:spPr>
        <p:txBody>
          <a:bodyPr wrap="square">
            <a:spAutoFit/>
          </a:bodyPr>
          <a:lstStyle/>
          <a:p>
            <a:pPr algn="l"/>
            <a:r>
              <a:rPr lang="en-US" b="0" i="0" dirty="0">
                <a:solidFill>
                  <a:srgbClr val="333333"/>
                </a:solidFill>
                <a:effectLst/>
                <a:latin typeface="Georgia" panose="02040502050405020303" pitchFamily="18" charset="0"/>
              </a:rPr>
              <a:t>- Epidemiology of Hemorrhage-Related Mortality</a:t>
            </a:r>
          </a:p>
        </p:txBody>
      </p:sp>
    </p:spTree>
    <p:extLst>
      <p:ext uri="{BB962C8B-B14F-4D97-AF65-F5344CB8AC3E}">
        <p14:creationId xmlns:p14="http://schemas.microsoft.com/office/powerpoint/2010/main" val="1061035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a:extLst>
              <a:ext uri="{FF2B5EF4-FFF2-40B4-BE49-F238E27FC236}">
                <a16:creationId xmlns:a16="http://schemas.microsoft.com/office/drawing/2014/main" id="{B53A366F-5922-5995-0E41-CED403DB626B}"/>
              </a:ext>
            </a:extLst>
          </p:cNvPr>
          <p:cNvSpPr txBox="1">
            <a:spLocks noRot="1" noChangeArrowheads="1"/>
          </p:cNvSpPr>
          <p:nvPr/>
        </p:nvSpPr>
        <p:spPr bwMode="auto">
          <a:xfrm>
            <a:off x="1752600" y="152400"/>
            <a:ext cx="6781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000" b="1" kern="1200">
                <a:solidFill>
                  <a:schemeClr val="tx1"/>
                </a:solidFill>
                <a:latin typeface="Times New Roman" pitchFamily="18" charset="0"/>
                <a:ea typeface="Times New Roman" pitchFamily="-84" charset="0"/>
                <a:cs typeface="Times New Roman" pitchFamily="18" charset="0"/>
              </a:defRPr>
            </a:lvl1pPr>
            <a:lvl2pPr algn="ctr" rtl="0" eaLnBrk="0" fontAlgn="base" hangingPunct="0">
              <a:spcBef>
                <a:spcPct val="0"/>
              </a:spcBef>
              <a:spcAft>
                <a:spcPct val="0"/>
              </a:spcAft>
              <a:defRPr sz="4000" b="1">
                <a:solidFill>
                  <a:schemeClr val="tx1"/>
                </a:solidFill>
                <a:latin typeface="Times New Roman" pitchFamily="18" charset="0"/>
                <a:ea typeface="Times New Roman" pitchFamily="-84" charset="0"/>
                <a:cs typeface="Times New Roman" pitchFamily="18" charset="0"/>
              </a:defRPr>
            </a:lvl2pPr>
            <a:lvl3pPr algn="ctr" rtl="0" eaLnBrk="0" fontAlgn="base" hangingPunct="0">
              <a:spcBef>
                <a:spcPct val="0"/>
              </a:spcBef>
              <a:spcAft>
                <a:spcPct val="0"/>
              </a:spcAft>
              <a:defRPr sz="4000" b="1">
                <a:solidFill>
                  <a:schemeClr val="tx1"/>
                </a:solidFill>
                <a:latin typeface="Times New Roman" pitchFamily="18" charset="0"/>
                <a:ea typeface="Times New Roman" pitchFamily="-84" charset="0"/>
                <a:cs typeface="Times New Roman" pitchFamily="18" charset="0"/>
              </a:defRPr>
            </a:lvl3pPr>
            <a:lvl4pPr algn="ctr" rtl="0" eaLnBrk="0" fontAlgn="base" hangingPunct="0">
              <a:spcBef>
                <a:spcPct val="0"/>
              </a:spcBef>
              <a:spcAft>
                <a:spcPct val="0"/>
              </a:spcAft>
              <a:defRPr sz="4000" b="1">
                <a:solidFill>
                  <a:schemeClr val="tx1"/>
                </a:solidFill>
                <a:latin typeface="Times New Roman" pitchFamily="18" charset="0"/>
                <a:ea typeface="Times New Roman" pitchFamily="-84" charset="0"/>
                <a:cs typeface="Times New Roman" pitchFamily="18" charset="0"/>
              </a:defRPr>
            </a:lvl4pPr>
            <a:lvl5pPr algn="ctr" rtl="0" eaLnBrk="0" fontAlgn="base" hangingPunct="0">
              <a:spcBef>
                <a:spcPct val="0"/>
              </a:spcBef>
              <a:spcAft>
                <a:spcPct val="0"/>
              </a:spcAft>
              <a:defRPr sz="4000" b="1">
                <a:solidFill>
                  <a:schemeClr val="tx1"/>
                </a:solidFill>
                <a:latin typeface="Times New Roman" pitchFamily="18" charset="0"/>
                <a:ea typeface="Times New Roman" pitchFamily="-84" charset="0"/>
                <a:cs typeface="Times New Roman" pitchFamily="18" charset="0"/>
              </a:defRPr>
            </a:lvl5pPr>
            <a:lvl6pPr marL="457200" algn="ctr" rtl="0" fontAlgn="base">
              <a:spcBef>
                <a:spcPct val="0"/>
              </a:spcBef>
              <a:spcAft>
                <a:spcPct val="0"/>
              </a:spcAft>
              <a:defRPr sz="4000" b="1">
                <a:solidFill>
                  <a:schemeClr val="tx1"/>
                </a:solidFill>
                <a:latin typeface="Times New Roman" pitchFamily="18" charset="0"/>
                <a:cs typeface="Times New Roman" pitchFamily="18" charset="0"/>
              </a:defRPr>
            </a:lvl6pPr>
            <a:lvl7pPr marL="914400" algn="ctr" rtl="0" fontAlgn="base">
              <a:spcBef>
                <a:spcPct val="0"/>
              </a:spcBef>
              <a:spcAft>
                <a:spcPct val="0"/>
              </a:spcAft>
              <a:defRPr sz="4000" b="1">
                <a:solidFill>
                  <a:schemeClr val="tx1"/>
                </a:solidFill>
                <a:latin typeface="Times New Roman" pitchFamily="18" charset="0"/>
                <a:cs typeface="Times New Roman" pitchFamily="18" charset="0"/>
              </a:defRPr>
            </a:lvl7pPr>
            <a:lvl8pPr marL="1371600" algn="ctr" rtl="0" fontAlgn="base">
              <a:spcBef>
                <a:spcPct val="0"/>
              </a:spcBef>
              <a:spcAft>
                <a:spcPct val="0"/>
              </a:spcAft>
              <a:defRPr sz="4000" b="1">
                <a:solidFill>
                  <a:schemeClr val="tx1"/>
                </a:solidFill>
                <a:latin typeface="Times New Roman" pitchFamily="18" charset="0"/>
                <a:cs typeface="Times New Roman" pitchFamily="18" charset="0"/>
              </a:defRPr>
            </a:lvl8pPr>
            <a:lvl9pPr marL="1828800" algn="ctr" rtl="0" fontAlgn="base">
              <a:spcBef>
                <a:spcPct val="0"/>
              </a:spcBef>
              <a:spcAft>
                <a:spcPct val="0"/>
              </a:spcAft>
              <a:defRPr sz="4000" b="1">
                <a:solidFill>
                  <a:schemeClr val="tx1"/>
                </a:solidFill>
                <a:latin typeface="Times New Roman" pitchFamily="18" charset="0"/>
                <a:cs typeface="Times New Roman" pitchFamily="18" charset="0"/>
              </a:defRPr>
            </a:lvl9pPr>
          </a:lstStyle>
          <a:p>
            <a:pPr marL="0" marR="0" lvl="0" indent="0" defTabSz="914400" rtl="0" eaLnBrk="1" fontAlgn="base" latinLnBrk="0" hangingPunct="1">
              <a:lnSpc>
                <a:spcPct val="100000"/>
              </a:lnSpc>
              <a:spcBef>
                <a:spcPct val="0"/>
              </a:spcBef>
              <a:spcAft>
                <a:spcPct val="0"/>
              </a:spcAft>
              <a:buClrTx/>
              <a:buSzTx/>
              <a:buFontTx/>
              <a:buNone/>
              <a:tabLst/>
              <a:defRPr/>
            </a:pPr>
            <a:r>
              <a:rPr kumimoji="0" lang="en-US" sz="4400" b="1" i="0" u="none" strike="noStrike" kern="1200" cap="none" spc="0" normalizeH="0" baseline="0" noProof="0" dirty="0">
                <a:ln>
                  <a:noFill/>
                </a:ln>
                <a:solidFill>
                  <a:sysClr val="windowText" lastClr="000000"/>
                </a:solidFill>
                <a:effectLst/>
                <a:uLnTx/>
                <a:uFillTx/>
                <a:latin typeface="Times New Roman" pitchFamily="18" charset="0"/>
                <a:cs typeface="Times New Roman" pitchFamily="18" charset="0"/>
              </a:rPr>
              <a:t>THE PLAN</a:t>
            </a:r>
          </a:p>
        </p:txBody>
      </p:sp>
      <p:sp>
        <p:nvSpPr>
          <p:cNvPr id="11" name="Rectangle 3">
            <a:extLst>
              <a:ext uri="{FF2B5EF4-FFF2-40B4-BE49-F238E27FC236}">
                <a16:creationId xmlns:a16="http://schemas.microsoft.com/office/drawing/2014/main" id="{6B439BA5-0097-83A2-744A-65268FEB2524}"/>
              </a:ext>
            </a:extLst>
          </p:cNvPr>
          <p:cNvSpPr txBox="1">
            <a:spLocks noChangeArrowheads="1"/>
          </p:cNvSpPr>
          <p:nvPr/>
        </p:nvSpPr>
        <p:spPr bwMode="auto">
          <a:xfrm>
            <a:off x="228600" y="1659835"/>
            <a:ext cx="8229600" cy="481716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Times New Roman" pitchFamily="18" charset="0"/>
                <a:ea typeface="Times New Roman" pitchFamily="-84" charset="0"/>
                <a:cs typeface="Times New Roman" pitchFamily="18"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Times New Roman" pitchFamily="18" charset="0"/>
                <a:ea typeface="Times New Roman" pitchFamily="-84" charset="0"/>
                <a:cs typeface="Times New Roman" pitchFamily="18" charset="0"/>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Times New Roman" pitchFamily="18" charset="0"/>
                <a:ea typeface="Times New Roman" pitchFamily="-84" charset="0"/>
                <a:cs typeface="Times New Roman" pitchFamily="18" charset="0"/>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Times New Roman" pitchFamily="18" charset="0"/>
                <a:ea typeface="Times New Roman" pitchFamily="-84" charset="0"/>
                <a:cs typeface="Times New Roman" pitchFamily="18" charset="0"/>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Times New Roman" pitchFamily="18" charset="0"/>
                <a:ea typeface="Times New Roman" pitchFamily="-84" charset="0"/>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609600" marR="0" lvl="0" indent="-609600" algn="l" defTabSz="914400" rtl="0" eaLnBrk="1" fontAlgn="base" latinLnBrk="0" hangingPunct="1">
              <a:lnSpc>
                <a:spcPct val="90000"/>
              </a:lnSpc>
              <a:spcBef>
                <a:spcPct val="20000"/>
              </a:spcBef>
              <a:spcAft>
                <a:spcPct val="0"/>
              </a:spcAft>
              <a:buClrTx/>
              <a:buSzTx/>
              <a:buFont typeface="Arial" charset="0"/>
              <a:buChar char="•"/>
              <a:tabLst/>
              <a:defRPr/>
            </a:pPr>
            <a:r>
              <a:rPr lang="en-US" b="1" dirty="0">
                <a:solidFill>
                  <a:sysClr val="windowText" lastClr="000000"/>
                </a:solidFill>
              </a:rPr>
              <a:t>Types of Injury Training:</a:t>
            </a:r>
          </a:p>
          <a:p>
            <a:pPr marL="1009650" lvl="1" indent="-609600" defTabSz="914400" eaLnBrk="1" hangingPunct="1">
              <a:lnSpc>
                <a:spcPct val="90000"/>
              </a:lnSpc>
              <a:buFont typeface="Arial" charset="0"/>
              <a:buChar char="•"/>
              <a:defRPr/>
            </a:pPr>
            <a:r>
              <a:rPr kumimoji="0" lang="en-US" b="1" i="0" u="none" strike="noStrike" kern="1200" cap="none" spc="0" normalizeH="0" baseline="0" noProof="0" dirty="0">
                <a:ln>
                  <a:noFill/>
                </a:ln>
                <a:solidFill>
                  <a:sysClr val="windowText" lastClr="000000"/>
                </a:solidFill>
                <a:effectLst/>
                <a:uLnTx/>
                <a:uFillTx/>
                <a:latin typeface="Times New Roman" pitchFamily="18" charset="0"/>
                <a:cs typeface="Times New Roman" pitchFamily="18" charset="0"/>
              </a:rPr>
              <a:t>Burns</a:t>
            </a:r>
          </a:p>
          <a:p>
            <a:pPr marL="1009650" lvl="1" indent="-609600" defTabSz="914400" eaLnBrk="1" hangingPunct="1">
              <a:lnSpc>
                <a:spcPct val="90000"/>
              </a:lnSpc>
              <a:buFont typeface="Arial" charset="0"/>
              <a:buChar char="•"/>
              <a:defRPr/>
            </a:pPr>
            <a:r>
              <a:rPr lang="en-US" b="1" dirty="0">
                <a:solidFill>
                  <a:sysClr val="windowText" lastClr="000000"/>
                </a:solidFill>
              </a:rPr>
              <a:t>Shock</a:t>
            </a:r>
          </a:p>
          <a:p>
            <a:pPr marL="1009650" lvl="1" indent="-609600" defTabSz="914400" eaLnBrk="1" hangingPunct="1">
              <a:lnSpc>
                <a:spcPct val="90000"/>
              </a:lnSpc>
              <a:buFont typeface="Arial" charset="0"/>
              <a:buChar char="•"/>
              <a:defRPr/>
            </a:pPr>
            <a:r>
              <a:rPr kumimoji="0" lang="en-US" b="1" i="0" u="none" strike="noStrike" kern="1200" cap="none" spc="0" normalizeH="0" baseline="0" noProof="0" dirty="0">
                <a:ln>
                  <a:noFill/>
                </a:ln>
                <a:solidFill>
                  <a:sysClr val="windowText" lastClr="000000"/>
                </a:solidFill>
                <a:effectLst/>
                <a:uLnTx/>
                <a:uFillTx/>
                <a:latin typeface="Times New Roman" pitchFamily="18" charset="0"/>
                <a:cs typeface="Times New Roman" pitchFamily="18" charset="0"/>
              </a:rPr>
              <a:t>Bleeding</a:t>
            </a:r>
          </a:p>
          <a:p>
            <a:pPr marL="1009650" lvl="1" indent="-609600" defTabSz="914400" eaLnBrk="1" hangingPunct="1">
              <a:lnSpc>
                <a:spcPct val="90000"/>
              </a:lnSpc>
              <a:buFont typeface="Arial" charset="0"/>
              <a:buChar char="•"/>
              <a:defRPr/>
            </a:pPr>
            <a:r>
              <a:rPr lang="en-US" b="1" dirty="0">
                <a:solidFill>
                  <a:sysClr val="windowText" lastClr="000000"/>
                </a:solidFill>
              </a:rPr>
              <a:t>Poisoning</a:t>
            </a:r>
          </a:p>
          <a:p>
            <a:pPr marL="1009650" lvl="1" indent="-609600" defTabSz="914400" eaLnBrk="1" hangingPunct="1">
              <a:lnSpc>
                <a:spcPct val="90000"/>
              </a:lnSpc>
              <a:buFont typeface="Arial" charset="0"/>
              <a:buChar char="•"/>
              <a:defRPr/>
            </a:pPr>
            <a:r>
              <a:rPr kumimoji="0" lang="en-US" b="1" i="0" u="none" strike="noStrike" kern="1200" cap="none" spc="0" normalizeH="0" baseline="0" noProof="0" dirty="0">
                <a:ln>
                  <a:noFill/>
                </a:ln>
                <a:solidFill>
                  <a:sysClr val="windowText" lastClr="000000"/>
                </a:solidFill>
                <a:effectLst/>
                <a:uLnTx/>
                <a:uFillTx/>
                <a:latin typeface="Times New Roman" pitchFamily="18" charset="0"/>
                <a:cs typeface="Times New Roman" pitchFamily="18" charset="0"/>
              </a:rPr>
              <a:t>T</a:t>
            </a:r>
            <a:r>
              <a:rPr lang="en-US" b="1" dirty="0" err="1">
                <a:solidFill>
                  <a:sysClr val="windowText" lastClr="000000"/>
                </a:solidFill>
              </a:rPr>
              <a:t>emperature</a:t>
            </a:r>
            <a:r>
              <a:rPr lang="en-US" b="1" dirty="0">
                <a:solidFill>
                  <a:sysClr val="windowText" lastClr="000000"/>
                </a:solidFill>
              </a:rPr>
              <a:t> Extremes</a:t>
            </a:r>
          </a:p>
          <a:p>
            <a:pPr marL="1009650" lvl="1" indent="-609600" defTabSz="914400" eaLnBrk="1" hangingPunct="1">
              <a:lnSpc>
                <a:spcPct val="90000"/>
              </a:lnSpc>
              <a:buFont typeface="Arial" charset="0"/>
              <a:buChar char="•"/>
              <a:defRPr/>
            </a:pPr>
            <a:r>
              <a:rPr kumimoji="0" lang="en-US" b="1" i="0" u="none" strike="noStrike" kern="1200" cap="none" spc="0" normalizeH="0" baseline="0" noProof="0" dirty="0">
                <a:ln>
                  <a:noFill/>
                </a:ln>
                <a:solidFill>
                  <a:sysClr val="windowText" lastClr="000000"/>
                </a:solidFill>
                <a:effectLst/>
                <a:uLnTx/>
                <a:uFillTx/>
                <a:latin typeface="Times New Roman" pitchFamily="18" charset="0"/>
                <a:cs typeface="Times New Roman" pitchFamily="18" charset="0"/>
              </a:rPr>
              <a:t>Musculoskeletal Injuries</a:t>
            </a:r>
          </a:p>
          <a:p>
            <a:pPr marL="1009650" lvl="1" indent="-609600" defTabSz="914400" eaLnBrk="1" hangingPunct="1">
              <a:lnSpc>
                <a:spcPct val="90000"/>
              </a:lnSpc>
              <a:buFont typeface="Arial" charset="0"/>
              <a:buChar char="•"/>
              <a:defRPr/>
            </a:pPr>
            <a:r>
              <a:rPr lang="en-US" b="1" dirty="0">
                <a:solidFill>
                  <a:sysClr val="windowText" lastClr="000000"/>
                </a:solidFill>
              </a:rPr>
              <a:t>Bites and Stings</a:t>
            </a:r>
          </a:p>
          <a:p>
            <a:pPr marL="1009650" lvl="1" indent="-609600" defTabSz="914400" eaLnBrk="1" hangingPunct="1">
              <a:lnSpc>
                <a:spcPct val="90000"/>
              </a:lnSpc>
              <a:buFont typeface="Arial" charset="0"/>
              <a:buChar char="•"/>
              <a:defRPr/>
            </a:pPr>
            <a:r>
              <a:rPr kumimoji="0" lang="en-US" b="1" i="0" u="none" strike="noStrike" kern="1200" cap="none" spc="0" normalizeH="0" baseline="0" noProof="0" dirty="0">
                <a:ln>
                  <a:noFill/>
                </a:ln>
                <a:solidFill>
                  <a:sysClr val="windowText" lastClr="000000"/>
                </a:solidFill>
                <a:effectLst/>
                <a:uLnTx/>
                <a:uFillTx/>
                <a:latin typeface="Times New Roman" pitchFamily="18" charset="0"/>
                <a:cs typeface="Times New Roman" pitchFamily="18" charset="0"/>
              </a:rPr>
              <a:t>Medical Emergencies</a:t>
            </a:r>
          </a:p>
          <a:p>
            <a:pPr marL="1009650" lvl="1" indent="-609600" defTabSz="914400" eaLnBrk="1" hangingPunct="1">
              <a:lnSpc>
                <a:spcPct val="90000"/>
              </a:lnSpc>
              <a:buFont typeface="Arial" charset="0"/>
              <a:buChar char="•"/>
              <a:defRPr/>
            </a:pPr>
            <a:r>
              <a:rPr lang="en-US" b="1" dirty="0">
                <a:solidFill>
                  <a:sysClr val="windowText" lastClr="000000"/>
                </a:solidFill>
              </a:rPr>
              <a:t>Confined Spaces</a:t>
            </a:r>
            <a:endParaRPr kumimoji="0" lang="en-US" b="1" i="0" u="none" strike="noStrike" kern="1200" cap="none" spc="0" normalizeH="0" baseline="0" noProof="0" dirty="0">
              <a:ln>
                <a:noFill/>
              </a:ln>
              <a:solidFill>
                <a:sysClr val="windowText" lastClr="000000"/>
              </a:solidFill>
              <a:effectLst/>
              <a:uLnTx/>
              <a:uFillTx/>
              <a:latin typeface="Times New Roman" pitchFamily="18" charset="0"/>
              <a:cs typeface="Times New Roman" pitchFamily="18" charset="0"/>
            </a:endParaRPr>
          </a:p>
          <a:p>
            <a:pPr marL="0" marR="0" lvl="0" indent="0" algn="l" defTabSz="914400" rtl="0" eaLnBrk="1" fontAlgn="base" latinLnBrk="0" hangingPunct="1">
              <a:lnSpc>
                <a:spcPct val="90000"/>
              </a:lnSpc>
              <a:spcBef>
                <a:spcPct val="20000"/>
              </a:spcBef>
              <a:spcAft>
                <a:spcPct val="0"/>
              </a:spcAft>
              <a:buClrTx/>
              <a:buSzTx/>
              <a:buNone/>
              <a:tabLst/>
              <a:defRPr/>
            </a:pPr>
            <a:endParaRPr kumimoji="0" lang="en-US" sz="3200" b="1" i="0" u="none" strike="noStrike" kern="1200" cap="none" spc="0" normalizeH="0" baseline="0" noProof="0" dirty="0">
              <a:ln>
                <a:noFill/>
              </a:ln>
              <a:solidFill>
                <a:sysClr val="windowText" lastClr="000000"/>
              </a:solidFill>
              <a:effectLst/>
              <a:uLnTx/>
              <a:uFillTx/>
              <a:latin typeface="Times New Roman" pitchFamily="18" charset="0"/>
              <a:cs typeface="Times New Roman" pitchFamily="18" charset="0"/>
            </a:endParaRPr>
          </a:p>
        </p:txBody>
      </p:sp>
      <p:pic>
        <p:nvPicPr>
          <p:cNvPr id="2" name="Picture 1" descr="Logo&#10;&#10;Description automatically generated">
            <a:extLst>
              <a:ext uri="{FF2B5EF4-FFF2-40B4-BE49-F238E27FC236}">
                <a16:creationId xmlns:a16="http://schemas.microsoft.com/office/drawing/2014/main" id="{F9DBA1F3-E45E-2761-0F21-B7B51D35ECC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152400"/>
            <a:ext cx="1429352" cy="1429352"/>
          </a:xfrm>
          <a:prstGeom prst="rect">
            <a:avLst/>
          </a:prstGeom>
        </p:spPr>
      </p:pic>
    </p:spTree>
    <p:extLst>
      <p:ext uri="{BB962C8B-B14F-4D97-AF65-F5344CB8AC3E}">
        <p14:creationId xmlns:p14="http://schemas.microsoft.com/office/powerpoint/2010/main" val="5370675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a:extLst>
              <a:ext uri="{FF2B5EF4-FFF2-40B4-BE49-F238E27FC236}">
                <a16:creationId xmlns:a16="http://schemas.microsoft.com/office/drawing/2014/main" id="{B53A366F-5922-5995-0E41-CED403DB626B}"/>
              </a:ext>
            </a:extLst>
          </p:cNvPr>
          <p:cNvSpPr txBox="1">
            <a:spLocks noRot="1" noChangeArrowheads="1"/>
          </p:cNvSpPr>
          <p:nvPr/>
        </p:nvSpPr>
        <p:spPr bwMode="auto">
          <a:xfrm>
            <a:off x="1752600" y="152400"/>
            <a:ext cx="6781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000" b="1" kern="1200">
                <a:solidFill>
                  <a:schemeClr val="tx1"/>
                </a:solidFill>
                <a:latin typeface="Times New Roman" pitchFamily="18" charset="0"/>
                <a:ea typeface="Times New Roman" pitchFamily="-84" charset="0"/>
                <a:cs typeface="Times New Roman" pitchFamily="18" charset="0"/>
              </a:defRPr>
            </a:lvl1pPr>
            <a:lvl2pPr algn="ctr" rtl="0" eaLnBrk="0" fontAlgn="base" hangingPunct="0">
              <a:spcBef>
                <a:spcPct val="0"/>
              </a:spcBef>
              <a:spcAft>
                <a:spcPct val="0"/>
              </a:spcAft>
              <a:defRPr sz="4000" b="1">
                <a:solidFill>
                  <a:schemeClr val="tx1"/>
                </a:solidFill>
                <a:latin typeface="Times New Roman" pitchFamily="18" charset="0"/>
                <a:ea typeface="Times New Roman" pitchFamily="-84" charset="0"/>
                <a:cs typeface="Times New Roman" pitchFamily="18" charset="0"/>
              </a:defRPr>
            </a:lvl2pPr>
            <a:lvl3pPr algn="ctr" rtl="0" eaLnBrk="0" fontAlgn="base" hangingPunct="0">
              <a:spcBef>
                <a:spcPct val="0"/>
              </a:spcBef>
              <a:spcAft>
                <a:spcPct val="0"/>
              </a:spcAft>
              <a:defRPr sz="4000" b="1">
                <a:solidFill>
                  <a:schemeClr val="tx1"/>
                </a:solidFill>
                <a:latin typeface="Times New Roman" pitchFamily="18" charset="0"/>
                <a:ea typeface="Times New Roman" pitchFamily="-84" charset="0"/>
                <a:cs typeface="Times New Roman" pitchFamily="18" charset="0"/>
              </a:defRPr>
            </a:lvl3pPr>
            <a:lvl4pPr algn="ctr" rtl="0" eaLnBrk="0" fontAlgn="base" hangingPunct="0">
              <a:spcBef>
                <a:spcPct val="0"/>
              </a:spcBef>
              <a:spcAft>
                <a:spcPct val="0"/>
              </a:spcAft>
              <a:defRPr sz="4000" b="1">
                <a:solidFill>
                  <a:schemeClr val="tx1"/>
                </a:solidFill>
                <a:latin typeface="Times New Roman" pitchFamily="18" charset="0"/>
                <a:ea typeface="Times New Roman" pitchFamily="-84" charset="0"/>
                <a:cs typeface="Times New Roman" pitchFamily="18" charset="0"/>
              </a:defRPr>
            </a:lvl4pPr>
            <a:lvl5pPr algn="ctr" rtl="0" eaLnBrk="0" fontAlgn="base" hangingPunct="0">
              <a:spcBef>
                <a:spcPct val="0"/>
              </a:spcBef>
              <a:spcAft>
                <a:spcPct val="0"/>
              </a:spcAft>
              <a:defRPr sz="4000" b="1">
                <a:solidFill>
                  <a:schemeClr val="tx1"/>
                </a:solidFill>
                <a:latin typeface="Times New Roman" pitchFamily="18" charset="0"/>
                <a:ea typeface="Times New Roman" pitchFamily="-84" charset="0"/>
                <a:cs typeface="Times New Roman" pitchFamily="18" charset="0"/>
              </a:defRPr>
            </a:lvl5pPr>
            <a:lvl6pPr marL="457200" algn="ctr" rtl="0" fontAlgn="base">
              <a:spcBef>
                <a:spcPct val="0"/>
              </a:spcBef>
              <a:spcAft>
                <a:spcPct val="0"/>
              </a:spcAft>
              <a:defRPr sz="4000" b="1">
                <a:solidFill>
                  <a:schemeClr val="tx1"/>
                </a:solidFill>
                <a:latin typeface="Times New Roman" pitchFamily="18" charset="0"/>
                <a:cs typeface="Times New Roman" pitchFamily="18" charset="0"/>
              </a:defRPr>
            </a:lvl6pPr>
            <a:lvl7pPr marL="914400" algn="ctr" rtl="0" fontAlgn="base">
              <a:spcBef>
                <a:spcPct val="0"/>
              </a:spcBef>
              <a:spcAft>
                <a:spcPct val="0"/>
              </a:spcAft>
              <a:defRPr sz="4000" b="1">
                <a:solidFill>
                  <a:schemeClr val="tx1"/>
                </a:solidFill>
                <a:latin typeface="Times New Roman" pitchFamily="18" charset="0"/>
                <a:cs typeface="Times New Roman" pitchFamily="18" charset="0"/>
              </a:defRPr>
            </a:lvl7pPr>
            <a:lvl8pPr marL="1371600" algn="ctr" rtl="0" fontAlgn="base">
              <a:spcBef>
                <a:spcPct val="0"/>
              </a:spcBef>
              <a:spcAft>
                <a:spcPct val="0"/>
              </a:spcAft>
              <a:defRPr sz="4000" b="1">
                <a:solidFill>
                  <a:schemeClr val="tx1"/>
                </a:solidFill>
                <a:latin typeface="Times New Roman" pitchFamily="18" charset="0"/>
                <a:cs typeface="Times New Roman" pitchFamily="18" charset="0"/>
              </a:defRPr>
            </a:lvl8pPr>
            <a:lvl9pPr marL="1828800" algn="ctr" rtl="0" fontAlgn="base">
              <a:spcBef>
                <a:spcPct val="0"/>
              </a:spcBef>
              <a:spcAft>
                <a:spcPct val="0"/>
              </a:spcAft>
              <a:defRPr sz="4000" b="1">
                <a:solidFill>
                  <a:schemeClr val="tx1"/>
                </a:solidFill>
                <a:latin typeface="Times New Roman" pitchFamily="18" charset="0"/>
                <a:cs typeface="Times New Roman" pitchFamily="18" charset="0"/>
              </a:defRPr>
            </a:lvl9pPr>
          </a:lstStyle>
          <a:p>
            <a:pPr marL="0" marR="0" lvl="0" indent="0" defTabSz="914400" rtl="0" eaLnBrk="1" fontAlgn="base" latinLnBrk="0" hangingPunct="1">
              <a:lnSpc>
                <a:spcPct val="100000"/>
              </a:lnSpc>
              <a:spcBef>
                <a:spcPct val="0"/>
              </a:spcBef>
              <a:spcAft>
                <a:spcPct val="0"/>
              </a:spcAft>
              <a:buClrTx/>
              <a:buSzTx/>
              <a:buFontTx/>
              <a:buNone/>
              <a:tabLst/>
              <a:defRPr/>
            </a:pPr>
            <a:r>
              <a:rPr kumimoji="0" lang="en-US" sz="4400" b="1" i="0" u="none" strike="noStrike" kern="1200" cap="none" spc="0" normalizeH="0" baseline="0" noProof="0" dirty="0">
                <a:ln>
                  <a:noFill/>
                </a:ln>
                <a:solidFill>
                  <a:sysClr val="windowText" lastClr="000000"/>
                </a:solidFill>
                <a:effectLst/>
                <a:uLnTx/>
                <a:uFillTx/>
                <a:latin typeface="Times New Roman" pitchFamily="18" charset="0"/>
                <a:cs typeface="Times New Roman" pitchFamily="18" charset="0"/>
              </a:rPr>
              <a:t>EXAMPLE</a:t>
            </a:r>
          </a:p>
        </p:txBody>
      </p:sp>
      <p:sp>
        <p:nvSpPr>
          <p:cNvPr id="11" name="Rectangle 3">
            <a:extLst>
              <a:ext uri="{FF2B5EF4-FFF2-40B4-BE49-F238E27FC236}">
                <a16:creationId xmlns:a16="http://schemas.microsoft.com/office/drawing/2014/main" id="{6B439BA5-0097-83A2-744A-65268FEB2524}"/>
              </a:ext>
            </a:extLst>
          </p:cNvPr>
          <p:cNvSpPr txBox="1">
            <a:spLocks noChangeArrowheads="1"/>
          </p:cNvSpPr>
          <p:nvPr/>
        </p:nvSpPr>
        <p:spPr bwMode="auto">
          <a:xfrm>
            <a:off x="228600" y="1659835"/>
            <a:ext cx="8229600" cy="481716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Times New Roman" pitchFamily="18" charset="0"/>
                <a:ea typeface="Times New Roman" pitchFamily="-84" charset="0"/>
                <a:cs typeface="Times New Roman" pitchFamily="18"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Times New Roman" pitchFamily="18" charset="0"/>
                <a:ea typeface="Times New Roman" pitchFamily="-84" charset="0"/>
                <a:cs typeface="Times New Roman" pitchFamily="18" charset="0"/>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Times New Roman" pitchFamily="18" charset="0"/>
                <a:ea typeface="Times New Roman" pitchFamily="-84" charset="0"/>
                <a:cs typeface="Times New Roman" pitchFamily="18" charset="0"/>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Times New Roman" pitchFamily="18" charset="0"/>
                <a:ea typeface="Times New Roman" pitchFamily="-84" charset="0"/>
                <a:cs typeface="Times New Roman" pitchFamily="18" charset="0"/>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Times New Roman" pitchFamily="18" charset="0"/>
                <a:ea typeface="Times New Roman" pitchFamily="-84" charset="0"/>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609600" marR="0" lvl="0" indent="-609600" algn="l" defTabSz="914400" rtl="0" eaLnBrk="1" fontAlgn="base" latinLnBrk="0" hangingPunct="1">
              <a:lnSpc>
                <a:spcPct val="90000"/>
              </a:lnSpc>
              <a:spcBef>
                <a:spcPct val="20000"/>
              </a:spcBef>
              <a:spcAft>
                <a:spcPct val="0"/>
              </a:spcAft>
              <a:buClrTx/>
              <a:buSzTx/>
              <a:buFont typeface="Arial" charset="0"/>
              <a:buChar char="•"/>
              <a:tabLst/>
              <a:defRPr/>
            </a:pPr>
            <a:r>
              <a:rPr lang="en-US" b="1" dirty="0">
                <a:solidFill>
                  <a:sysClr val="windowText" lastClr="000000"/>
                </a:solidFill>
              </a:rPr>
              <a:t>Types of Injury Training: Burns (100) – Principles</a:t>
            </a:r>
          </a:p>
          <a:p>
            <a:pPr marL="1009650" lvl="1" indent="-609600" defTabSz="914400" eaLnBrk="1" hangingPunct="1">
              <a:lnSpc>
                <a:spcPct val="90000"/>
              </a:lnSpc>
              <a:buFont typeface="Arial" charset="0"/>
              <a:buChar char="•"/>
              <a:defRPr/>
            </a:pPr>
            <a:r>
              <a:rPr kumimoji="0" lang="en-US" b="1" i="0" u="none" strike="noStrike" kern="1200" cap="none" spc="0" normalizeH="0" baseline="0" noProof="0" dirty="0">
                <a:ln>
                  <a:noFill/>
                </a:ln>
                <a:solidFill>
                  <a:sysClr val="windowText" lastClr="000000"/>
                </a:solidFill>
                <a:effectLst/>
                <a:uLnTx/>
                <a:uFillTx/>
                <a:latin typeface="Times New Roman" pitchFamily="18" charset="0"/>
                <a:cs typeface="Times New Roman" pitchFamily="18" charset="0"/>
              </a:rPr>
              <a:t>Instruction in the principles and first aid intervention of:</a:t>
            </a:r>
          </a:p>
          <a:p>
            <a:pPr marL="1409700" lvl="2" indent="-609600" defTabSz="914400" eaLnBrk="1" hangingPunct="1">
              <a:lnSpc>
                <a:spcPct val="90000"/>
              </a:lnSpc>
              <a:defRPr/>
            </a:pPr>
            <a:r>
              <a:rPr kumimoji="0" lang="en-US" b="1" i="0" u="none" strike="noStrike" kern="1200" cap="none" spc="0" normalizeH="0" baseline="0" noProof="0" dirty="0">
                <a:ln>
                  <a:noFill/>
                </a:ln>
                <a:solidFill>
                  <a:sysClr val="windowText" lastClr="000000"/>
                </a:solidFill>
                <a:effectLst/>
                <a:uLnTx/>
                <a:uFillTx/>
                <a:latin typeface="Times New Roman" pitchFamily="18" charset="0"/>
                <a:cs typeface="Times New Roman" pitchFamily="18" charset="0"/>
              </a:rPr>
              <a:t>assessing the severity of the burn including first degree, second degree, and third-degree burns.</a:t>
            </a:r>
          </a:p>
          <a:p>
            <a:pPr marL="1409700" lvl="2" indent="-609600" defTabSz="914400" eaLnBrk="1" hangingPunct="1">
              <a:lnSpc>
                <a:spcPct val="90000"/>
              </a:lnSpc>
              <a:defRPr/>
            </a:pPr>
            <a:r>
              <a:rPr kumimoji="0" lang="en-US" b="1" i="0" u="none" strike="noStrike" kern="1200" cap="none" spc="0" normalizeH="0" baseline="0" noProof="0" dirty="0">
                <a:ln>
                  <a:noFill/>
                </a:ln>
                <a:solidFill>
                  <a:sysClr val="windowText" lastClr="000000"/>
                </a:solidFill>
                <a:effectLst/>
                <a:uLnTx/>
                <a:uFillTx/>
                <a:latin typeface="Times New Roman" pitchFamily="18" charset="0"/>
                <a:cs typeface="Times New Roman" pitchFamily="18" charset="0"/>
              </a:rPr>
              <a:t>differentiating between the types of third-degree burns (thermal, electrical, and chemical) and their specific interventions. Particular attention should be focused upon chemical burns, and the use of specific chemicals in the workplace which may cause them.</a:t>
            </a:r>
            <a:endParaRPr kumimoji="0" lang="en-US" sz="3200" b="1" i="0" u="none" strike="noStrike" kern="1200" cap="none" spc="0" normalizeH="0" baseline="0" noProof="0" dirty="0">
              <a:ln>
                <a:noFill/>
              </a:ln>
              <a:solidFill>
                <a:sysClr val="windowText" lastClr="000000"/>
              </a:solidFill>
              <a:effectLst/>
              <a:uLnTx/>
              <a:uFillTx/>
              <a:latin typeface="Times New Roman" pitchFamily="18" charset="0"/>
              <a:cs typeface="Times New Roman" pitchFamily="18" charset="0"/>
            </a:endParaRPr>
          </a:p>
        </p:txBody>
      </p:sp>
      <p:pic>
        <p:nvPicPr>
          <p:cNvPr id="2" name="Picture 1" descr="Logo&#10;&#10;Description automatically generated">
            <a:extLst>
              <a:ext uri="{FF2B5EF4-FFF2-40B4-BE49-F238E27FC236}">
                <a16:creationId xmlns:a16="http://schemas.microsoft.com/office/drawing/2014/main" id="{F9DBA1F3-E45E-2761-0F21-B7B51D35ECC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152400"/>
            <a:ext cx="1429352" cy="1429352"/>
          </a:xfrm>
          <a:prstGeom prst="rect">
            <a:avLst/>
          </a:prstGeom>
        </p:spPr>
      </p:pic>
    </p:spTree>
    <p:extLst>
      <p:ext uri="{BB962C8B-B14F-4D97-AF65-F5344CB8AC3E}">
        <p14:creationId xmlns:p14="http://schemas.microsoft.com/office/powerpoint/2010/main" val="25539647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a:extLst>
              <a:ext uri="{FF2B5EF4-FFF2-40B4-BE49-F238E27FC236}">
                <a16:creationId xmlns:a16="http://schemas.microsoft.com/office/drawing/2014/main" id="{B53A366F-5922-5995-0E41-CED403DB626B}"/>
              </a:ext>
            </a:extLst>
          </p:cNvPr>
          <p:cNvSpPr txBox="1">
            <a:spLocks noRot="1" noChangeArrowheads="1"/>
          </p:cNvSpPr>
          <p:nvPr/>
        </p:nvSpPr>
        <p:spPr bwMode="auto">
          <a:xfrm>
            <a:off x="1752600" y="152400"/>
            <a:ext cx="6781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000" b="1" kern="1200">
                <a:solidFill>
                  <a:schemeClr val="tx1"/>
                </a:solidFill>
                <a:latin typeface="Times New Roman" pitchFamily="18" charset="0"/>
                <a:ea typeface="Times New Roman" pitchFamily="-84" charset="0"/>
                <a:cs typeface="Times New Roman" pitchFamily="18" charset="0"/>
              </a:defRPr>
            </a:lvl1pPr>
            <a:lvl2pPr algn="ctr" rtl="0" eaLnBrk="0" fontAlgn="base" hangingPunct="0">
              <a:spcBef>
                <a:spcPct val="0"/>
              </a:spcBef>
              <a:spcAft>
                <a:spcPct val="0"/>
              </a:spcAft>
              <a:defRPr sz="4000" b="1">
                <a:solidFill>
                  <a:schemeClr val="tx1"/>
                </a:solidFill>
                <a:latin typeface="Times New Roman" pitchFamily="18" charset="0"/>
                <a:ea typeface="Times New Roman" pitchFamily="-84" charset="0"/>
                <a:cs typeface="Times New Roman" pitchFamily="18" charset="0"/>
              </a:defRPr>
            </a:lvl2pPr>
            <a:lvl3pPr algn="ctr" rtl="0" eaLnBrk="0" fontAlgn="base" hangingPunct="0">
              <a:spcBef>
                <a:spcPct val="0"/>
              </a:spcBef>
              <a:spcAft>
                <a:spcPct val="0"/>
              </a:spcAft>
              <a:defRPr sz="4000" b="1">
                <a:solidFill>
                  <a:schemeClr val="tx1"/>
                </a:solidFill>
                <a:latin typeface="Times New Roman" pitchFamily="18" charset="0"/>
                <a:ea typeface="Times New Roman" pitchFamily="-84" charset="0"/>
                <a:cs typeface="Times New Roman" pitchFamily="18" charset="0"/>
              </a:defRPr>
            </a:lvl3pPr>
            <a:lvl4pPr algn="ctr" rtl="0" eaLnBrk="0" fontAlgn="base" hangingPunct="0">
              <a:spcBef>
                <a:spcPct val="0"/>
              </a:spcBef>
              <a:spcAft>
                <a:spcPct val="0"/>
              </a:spcAft>
              <a:defRPr sz="4000" b="1">
                <a:solidFill>
                  <a:schemeClr val="tx1"/>
                </a:solidFill>
                <a:latin typeface="Times New Roman" pitchFamily="18" charset="0"/>
                <a:ea typeface="Times New Roman" pitchFamily="-84" charset="0"/>
                <a:cs typeface="Times New Roman" pitchFamily="18" charset="0"/>
              </a:defRPr>
            </a:lvl4pPr>
            <a:lvl5pPr algn="ctr" rtl="0" eaLnBrk="0" fontAlgn="base" hangingPunct="0">
              <a:spcBef>
                <a:spcPct val="0"/>
              </a:spcBef>
              <a:spcAft>
                <a:spcPct val="0"/>
              </a:spcAft>
              <a:defRPr sz="4000" b="1">
                <a:solidFill>
                  <a:schemeClr val="tx1"/>
                </a:solidFill>
                <a:latin typeface="Times New Roman" pitchFamily="18" charset="0"/>
                <a:ea typeface="Times New Roman" pitchFamily="-84" charset="0"/>
                <a:cs typeface="Times New Roman" pitchFamily="18" charset="0"/>
              </a:defRPr>
            </a:lvl5pPr>
            <a:lvl6pPr marL="457200" algn="ctr" rtl="0" fontAlgn="base">
              <a:spcBef>
                <a:spcPct val="0"/>
              </a:spcBef>
              <a:spcAft>
                <a:spcPct val="0"/>
              </a:spcAft>
              <a:defRPr sz="4000" b="1">
                <a:solidFill>
                  <a:schemeClr val="tx1"/>
                </a:solidFill>
                <a:latin typeface="Times New Roman" pitchFamily="18" charset="0"/>
                <a:cs typeface="Times New Roman" pitchFamily="18" charset="0"/>
              </a:defRPr>
            </a:lvl6pPr>
            <a:lvl7pPr marL="914400" algn="ctr" rtl="0" fontAlgn="base">
              <a:spcBef>
                <a:spcPct val="0"/>
              </a:spcBef>
              <a:spcAft>
                <a:spcPct val="0"/>
              </a:spcAft>
              <a:defRPr sz="4000" b="1">
                <a:solidFill>
                  <a:schemeClr val="tx1"/>
                </a:solidFill>
                <a:latin typeface="Times New Roman" pitchFamily="18" charset="0"/>
                <a:cs typeface="Times New Roman" pitchFamily="18" charset="0"/>
              </a:defRPr>
            </a:lvl7pPr>
            <a:lvl8pPr marL="1371600" algn="ctr" rtl="0" fontAlgn="base">
              <a:spcBef>
                <a:spcPct val="0"/>
              </a:spcBef>
              <a:spcAft>
                <a:spcPct val="0"/>
              </a:spcAft>
              <a:defRPr sz="4000" b="1">
                <a:solidFill>
                  <a:schemeClr val="tx1"/>
                </a:solidFill>
                <a:latin typeface="Times New Roman" pitchFamily="18" charset="0"/>
                <a:cs typeface="Times New Roman" pitchFamily="18" charset="0"/>
              </a:defRPr>
            </a:lvl8pPr>
            <a:lvl9pPr marL="1828800" algn="ctr" rtl="0" fontAlgn="base">
              <a:spcBef>
                <a:spcPct val="0"/>
              </a:spcBef>
              <a:spcAft>
                <a:spcPct val="0"/>
              </a:spcAft>
              <a:defRPr sz="4000" b="1">
                <a:solidFill>
                  <a:schemeClr val="tx1"/>
                </a:solidFill>
                <a:latin typeface="Times New Roman" pitchFamily="18" charset="0"/>
                <a:cs typeface="Times New Roman" pitchFamily="18" charset="0"/>
              </a:defRPr>
            </a:lvl9pPr>
          </a:lstStyle>
          <a:p>
            <a:pPr marL="0" marR="0" lvl="0" indent="0" defTabSz="914400" rtl="0" eaLnBrk="1" fontAlgn="base" latinLnBrk="0" hangingPunct="1">
              <a:lnSpc>
                <a:spcPct val="100000"/>
              </a:lnSpc>
              <a:spcBef>
                <a:spcPct val="0"/>
              </a:spcBef>
              <a:spcAft>
                <a:spcPct val="0"/>
              </a:spcAft>
              <a:buClrTx/>
              <a:buSzTx/>
              <a:buFontTx/>
              <a:buNone/>
              <a:tabLst/>
              <a:defRPr/>
            </a:pPr>
            <a:r>
              <a:rPr kumimoji="0" lang="en-US" sz="4400" b="1" i="0" u="none" strike="noStrike" kern="1200" cap="none" spc="0" normalizeH="0" baseline="0" noProof="0" dirty="0">
                <a:ln>
                  <a:noFill/>
                </a:ln>
                <a:solidFill>
                  <a:sysClr val="windowText" lastClr="000000"/>
                </a:solidFill>
                <a:effectLst/>
                <a:uLnTx/>
                <a:uFillTx/>
                <a:latin typeface="Times New Roman" pitchFamily="18" charset="0"/>
                <a:cs typeface="Times New Roman" pitchFamily="18" charset="0"/>
              </a:rPr>
              <a:t>TIMELINE</a:t>
            </a:r>
          </a:p>
        </p:txBody>
      </p:sp>
      <p:pic>
        <p:nvPicPr>
          <p:cNvPr id="2" name="Picture 1" descr="Logo&#10;&#10;Description automatically generated">
            <a:extLst>
              <a:ext uri="{FF2B5EF4-FFF2-40B4-BE49-F238E27FC236}">
                <a16:creationId xmlns:a16="http://schemas.microsoft.com/office/drawing/2014/main" id="{F9DBA1F3-E45E-2761-0F21-B7B51D35ECC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152400"/>
            <a:ext cx="1429352" cy="1429352"/>
          </a:xfrm>
          <a:prstGeom prst="rect">
            <a:avLst/>
          </a:prstGeom>
        </p:spPr>
      </p:pic>
      <p:sp>
        <p:nvSpPr>
          <p:cNvPr id="11" name="Rectangle 3">
            <a:extLst>
              <a:ext uri="{FF2B5EF4-FFF2-40B4-BE49-F238E27FC236}">
                <a16:creationId xmlns:a16="http://schemas.microsoft.com/office/drawing/2014/main" id="{6B439BA5-0097-83A2-744A-65268FEB2524}"/>
              </a:ext>
            </a:extLst>
          </p:cNvPr>
          <p:cNvSpPr txBox="1">
            <a:spLocks noChangeArrowheads="1"/>
          </p:cNvSpPr>
          <p:nvPr/>
        </p:nvSpPr>
        <p:spPr bwMode="auto">
          <a:xfrm>
            <a:off x="667265" y="1295400"/>
            <a:ext cx="8476735" cy="5401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Times New Roman" pitchFamily="18" charset="0"/>
                <a:ea typeface="Times New Roman" pitchFamily="-84" charset="0"/>
                <a:cs typeface="Times New Roman" pitchFamily="18"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Times New Roman" pitchFamily="18" charset="0"/>
                <a:ea typeface="Times New Roman" pitchFamily="-84" charset="0"/>
                <a:cs typeface="Times New Roman" pitchFamily="18" charset="0"/>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Times New Roman" pitchFamily="18" charset="0"/>
                <a:ea typeface="Times New Roman" pitchFamily="-84" charset="0"/>
                <a:cs typeface="Times New Roman" pitchFamily="18" charset="0"/>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Times New Roman" pitchFamily="18" charset="0"/>
                <a:ea typeface="Times New Roman" pitchFamily="-84" charset="0"/>
                <a:cs typeface="Times New Roman" pitchFamily="18" charset="0"/>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Times New Roman" pitchFamily="18" charset="0"/>
                <a:ea typeface="Times New Roman" pitchFamily="-84" charset="0"/>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009650" lvl="1" indent="-609600" defTabSz="914400" eaLnBrk="1" hangingPunct="1">
              <a:lnSpc>
                <a:spcPct val="90000"/>
              </a:lnSpc>
              <a:buFont typeface="Arial" charset="0"/>
              <a:buChar char="•"/>
              <a:defRPr/>
            </a:pPr>
            <a:r>
              <a:rPr kumimoji="0" lang="en-US" b="1" i="0" u="none" strike="noStrike" kern="1200" cap="none" spc="0" normalizeH="0" baseline="0" noProof="0" dirty="0">
                <a:ln>
                  <a:noFill/>
                </a:ln>
                <a:solidFill>
                  <a:sysClr val="windowText" lastClr="000000"/>
                </a:solidFill>
                <a:effectLst/>
                <a:uLnTx/>
                <a:uFillTx/>
                <a:latin typeface="Times New Roman" pitchFamily="18" charset="0"/>
                <a:cs typeface="Times New Roman" pitchFamily="18" charset="0"/>
              </a:rPr>
              <a:t>KICKOFF EVENT</a:t>
            </a:r>
          </a:p>
          <a:p>
            <a:pPr marL="1409700" lvl="2" indent="-609600" defTabSz="914400" eaLnBrk="1" hangingPunct="1">
              <a:lnSpc>
                <a:spcPct val="90000"/>
              </a:lnSpc>
              <a:defRPr/>
            </a:pPr>
            <a:r>
              <a:rPr kumimoji="0" lang="en-US" b="1" i="0" u="none" strike="noStrike" kern="1200" cap="none" spc="0" normalizeH="0" baseline="0" noProof="0" dirty="0">
                <a:ln>
                  <a:noFill/>
                </a:ln>
                <a:solidFill>
                  <a:sysClr val="windowText" lastClr="000000"/>
                </a:solidFill>
                <a:effectLst/>
                <a:uLnTx/>
                <a:uFillTx/>
                <a:latin typeface="Times New Roman" pitchFamily="18" charset="0"/>
                <a:cs typeface="Times New Roman" pitchFamily="18" charset="0"/>
              </a:rPr>
              <a:t>Burns</a:t>
            </a:r>
          </a:p>
          <a:p>
            <a:pPr marL="1409700" lvl="2" indent="-609600" defTabSz="914400" eaLnBrk="1" hangingPunct="1">
              <a:lnSpc>
                <a:spcPct val="90000"/>
              </a:lnSpc>
              <a:defRPr/>
            </a:pPr>
            <a:r>
              <a:rPr lang="en-US" b="1" dirty="0">
                <a:solidFill>
                  <a:sysClr val="windowText" lastClr="000000"/>
                </a:solidFill>
              </a:rPr>
              <a:t>Bleeding</a:t>
            </a:r>
            <a:endParaRPr kumimoji="0" lang="en-US" b="1" i="0" u="none" strike="noStrike" kern="1200" cap="none" spc="0" normalizeH="0" baseline="0" noProof="0" dirty="0">
              <a:ln>
                <a:noFill/>
              </a:ln>
              <a:solidFill>
                <a:sysClr val="windowText" lastClr="000000"/>
              </a:solidFill>
              <a:effectLst/>
              <a:uLnTx/>
              <a:uFillTx/>
              <a:latin typeface="Times New Roman" pitchFamily="18" charset="0"/>
              <a:cs typeface="Times New Roman" pitchFamily="18" charset="0"/>
            </a:endParaRPr>
          </a:p>
          <a:p>
            <a:pPr marL="1009650" lvl="1" indent="-609600" defTabSz="914400" eaLnBrk="1" hangingPunct="1">
              <a:lnSpc>
                <a:spcPct val="90000"/>
              </a:lnSpc>
              <a:buFont typeface="Arial" charset="0"/>
              <a:buChar char="•"/>
              <a:defRPr/>
            </a:pPr>
            <a:r>
              <a:rPr lang="en-US" b="1" dirty="0">
                <a:solidFill>
                  <a:sysClr val="windowText" lastClr="000000"/>
                </a:solidFill>
              </a:rPr>
              <a:t>28 Nov GENERAL MEETING</a:t>
            </a:r>
          </a:p>
          <a:p>
            <a:pPr marL="1409700" lvl="2" indent="-609600" defTabSz="914400" eaLnBrk="1" hangingPunct="1">
              <a:lnSpc>
                <a:spcPct val="90000"/>
              </a:lnSpc>
              <a:defRPr/>
            </a:pPr>
            <a:r>
              <a:rPr lang="en-US" b="1" dirty="0">
                <a:solidFill>
                  <a:sysClr val="windowText" lastClr="000000"/>
                </a:solidFill>
              </a:rPr>
              <a:t>Shock</a:t>
            </a:r>
            <a:endParaRPr kumimoji="0" lang="en-US" b="1" i="0" u="none" strike="noStrike" kern="1200" cap="none" spc="0" normalizeH="0" baseline="0" noProof="0" dirty="0">
              <a:ln>
                <a:noFill/>
              </a:ln>
              <a:solidFill>
                <a:sysClr val="windowText" lastClr="000000"/>
              </a:solidFill>
              <a:effectLst/>
              <a:uLnTx/>
              <a:uFillTx/>
              <a:latin typeface="Times New Roman" pitchFamily="18" charset="0"/>
              <a:cs typeface="Times New Roman" pitchFamily="18" charset="0"/>
            </a:endParaRPr>
          </a:p>
          <a:p>
            <a:pPr marL="1409700" lvl="2" indent="-609600" defTabSz="914400" eaLnBrk="1" hangingPunct="1">
              <a:lnSpc>
                <a:spcPct val="90000"/>
              </a:lnSpc>
              <a:defRPr/>
            </a:pPr>
            <a:r>
              <a:rPr lang="en-US" b="1" dirty="0">
                <a:solidFill>
                  <a:sysClr val="windowText" lastClr="000000"/>
                </a:solidFill>
              </a:rPr>
              <a:t>Poisoning</a:t>
            </a:r>
          </a:p>
          <a:p>
            <a:pPr marL="1009650" lvl="1" indent="-609600" defTabSz="914400" eaLnBrk="1" hangingPunct="1">
              <a:lnSpc>
                <a:spcPct val="90000"/>
              </a:lnSpc>
              <a:buFont typeface="Arial" charset="0"/>
              <a:buChar char="•"/>
              <a:defRPr/>
            </a:pPr>
            <a:r>
              <a:rPr kumimoji="0" lang="en-US" b="1" i="0" u="none" strike="noStrike" kern="1200" cap="none" spc="0" normalizeH="0" baseline="0" noProof="0" dirty="0">
                <a:ln>
                  <a:noFill/>
                </a:ln>
                <a:solidFill>
                  <a:sysClr val="windowText" lastClr="000000"/>
                </a:solidFill>
                <a:effectLst/>
                <a:uLnTx/>
                <a:uFillTx/>
                <a:latin typeface="Times New Roman" pitchFamily="18" charset="0"/>
                <a:cs typeface="Times New Roman" pitchFamily="18" charset="0"/>
              </a:rPr>
              <a:t>5 Dec GENERAL MEETING</a:t>
            </a:r>
          </a:p>
          <a:p>
            <a:pPr marL="1409700" lvl="2" indent="-609600" defTabSz="914400" eaLnBrk="1" hangingPunct="1">
              <a:lnSpc>
                <a:spcPct val="90000"/>
              </a:lnSpc>
              <a:defRPr/>
            </a:pPr>
            <a:r>
              <a:rPr kumimoji="0" lang="en-US" b="1" i="0" u="none" strike="noStrike" kern="1200" cap="none" spc="0" normalizeH="0" baseline="0" noProof="0" dirty="0">
                <a:ln>
                  <a:noFill/>
                </a:ln>
                <a:solidFill>
                  <a:sysClr val="windowText" lastClr="000000"/>
                </a:solidFill>
                <a:effectLst/>
                <a:uLnTx/>
                <a:uFillTx/>
                <a:latin typeface="Times New Roman" pitchFamily="18" charset="0"/>
                <a:cs typeface="Times New Roman" pitchFamily="18" charset="0"/>
              </a:rPr>
              <a:t>T</a:t>
            </a:r>
            <a:r>
              <a:rPr lang="en-US" b="1" dirty="0" err="1">
                <a:solidFill>
                  <a:sysClr val="windowText" lastClr="000000"/>
                </a:solidFill>
              </a:rPr>
              <a:t>emperature</a:t>
            </a:r>
            <a:r>
              <a:rPr lang="en-US" b="1" dirty="0">
                <a:solidFill>
                  <a:sysClr val="windowText" lastClr="000000"/>
                </a:solidFill>
              </a:rPr>
              <a:t> Extremes</a:t>
            </a:r>
          </a:p>
          <a:p>
            <a:pPr marL="1409700" lvl="2" indent="-609600" defTabSz="914400" eaLnBrk="1" hangingPunct="1">
              <a:lnSpc>
                <a:spcPct val="90000"/>
              </a:lnSpc>
              <a:defRPr/>
            </a:pPr>
            <a:r>
              <a:rPr kumimoji="0" lang="en-US" b="1" i="0" u="none" strike="noStrike" kern="1200" cap="none" spc="0" normalizeH="0" baseline="0" noProof="0" dirty="0">
                <a:ln>
                  <a:noFill/>
                </a:ln>
                <a:solidFill>
                  <a:sysClr val="windowText" lastClr="000000"/>
                </a:solidFill>
                <a:effectLst/>
                <a:uLnTx/>
                <a:uFillTx/>
                <a:latin typeface="Times New Roman" pitchFamily="18" charset="0"/>
                <a:cs typeface="Times New Roman" pitchFamily="18" charset="0"/>
              </a:rPr>
              <a:t>Musculoskeletal Injuries</a:t>
            </a:r>
          </a:p>
          <a:p>
            <a:pPr marL="1009650" lvl="1" indent="-609600" defTabSz="914400" eaLnBrk="1" hangingPunct="1">
              <a:lnSpc>
                <a:spcPct val="90000"/>
              </a:lnSpc>
              <a:buFont typeface="Arial" charset="0"/>
              <a:buChar char="•"/>
              <a:defRPr/>
            </a:pPr>
            <a:r>
              <a:rPr lang="en-US" b="1" dirty="0">
                <a:solidFill>
                  <a:sysClr val="windowText" lastClr="000000"/>
                </a:solidFill>
              </a:rPr>
              <a:t>12 Dec SEMESTER CLOSEOUT MEETING</a:t>
            </a:r>
          </a:p>
          <a:p>
            <a:pPr marL="1409700" lvl="2" indent="-609600" defTabSz="914400" eaLnBrk="1" hangingPunct="1">
              <a:lnSpc>
                <a:spcPct val="90000"/>
              </a:lnSpc>
              <a:defRPr/>
            </a:pPr>
            <a:r>
              <a:rPr lang="en-US" b="1" dirty="0">
                <a:solidFill>
                  <a:sysClr val="windowText" lastClr="000000"/>
                </a:solidFill>
              </a:rPr>
              <a:t>Bites and Stings</a:t>
            </a:r>
          </a:p>
          <a:p>
            <a:pPr marL="1409700" lvl="2" indent="-609600" defTabSz="914400" eaLnBrk="1" hangingPunct="1">
              <a:lnSpc>
                <a:spcPct val="90000"/>
              </a:lnSpc>
              <a:defRPr/>
            </a:pPr>
            <a:r>
              <a:rPr kumimoji="0" lang="en-US" b="1" i="0" u="none" strike="noStrike" kern="1200" cap="none" spc="0" normalizeH="0" baseline="0" noProof="0" dirty="0">
                <a:ln>
                  <a:noFill/>
                </a:ln>
                <a:solidFill>
                  <a:sysClr val="windowText" lastClr="000000"/>
                </a:solidFill>
                <a:effectLst/>
                <a:uLnTx/>
                <a:uFillTx/>
                <a:latin typeface="Times New Roman" pitchFamily="18" charset="0"/>
                <a:cs typeface="Times New Roman" pitchFamily="18" charset="0"/>
              </a:rPr>
              <a:t>Medical Emergencies</a:t>
            </a:r>
          </a:p>
          <a:p>
            <a:pPr marL="1409700" lvl="2" indent="-609600" defTabSz="914400" eaLnBrk="1" hangingPunct="1">
              <a:lnSpc>
                <a:spcPct val="90000"/>
              </a:lnSpc>
              <a:defRPr/>
            </a:pPr>
            <a:r>
              <a:rPr lang="en-US" b="1" dirty="0">
                <a:solidFill>
                  <a:sysClr val="windowText" lastClr="000000"/>
                </a:solidFill>
              </a:rPr>
              <a:t>Confined Spaces</a:t>
            </a:r>
            <a:endParaRPr kumimoji="0" lang="en-US" b="1" i="0" u="none" strike="noStrike" kern="1200" cap="none" spc="0" normalizeH="0" baseline="0" noProof="0" dirty="0">
              <a:ln>
                <a:noFill/>
              </a:ln>
              <a:solidFill>
                <a:sysClr val="windowText" lastClr="000000"/>
              </a:solidFill>
              <a:effectLst/>
              <a:uLnTx/>
              <a:uFillTx/>
              <a:latin typeface="Times New Roman" pitchFamily="18" charset="0"/>
              <a:cs typeface="Times New Roman" pitchFamily="18" charset="0"/>
            </a:endParaRPr>
          </a:p>
          <a:p>
            <a:pPr marL="0" marR="0" lvl="0" indent="0" algn="l" defTabSz="914400" rtl="0" eaLnBrk="1" fontAlgn="base" latinLnBrk="0" hangingPunct="1">
              <a:lnSpc>
                <a:spcPct val="90000"/>
              </a:lnSpc>
              <a:spcBef>
                <a:spcPct val="20000"/>
              </a:spcBef>
              <a:spcAft>
                <a:spcPct val="0"/>
              </a:spcAft>
              <a:buClrTx/>
              <a:buSzTx/>
              <a:buNone/>
              <a:tabLst/>
              <a:defRPr/>
            </a:pPr>
            <a:endParaRPr kumimoji="0" lang="en-US" sz="3200" b="1" i="0" u="none" strike="noStrike" kern="1200" cap="none" spc="0" normalizeH="0" baseline="0" noProof="0" dirty="0">
              <a:ln>
                <a:noFill/>
              </a:ln>
              <a:solidFill>
                <a:sysClr val="windowText" lastClr="000000"/>
              </a:solidFill>
              <a:effectLst/>
              <a:uLnTx/>
              <a:uFillTx/>
              <a:latin typeface="Times New Roman" pitchFamily="18" charset="0"/>
              <a:cs typeface="Times New Roman" pitchFamily="18" charset="0"/>
            </a:endParaRPr>
          </a:p>
        </p:txBody>
      </p:sp>
    </p:spTree>
    <p:extLst>
      <p:ext uri="{BB962C8B-B14F-4D97-AF65-F5344CB8AC3E}">
        <p14:creationId xmlns:p14="http://schemas.microsoft.com/office/powerpoint/2010/main" val="19512334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a:extLst>
              <a:ext uri="{FF2B5EF4-FFF2-40B4-BE49-F238E27FC236}">
                <a16:creationId xmlns:a16="http://schemas.microsoft.com/office/drawing/2014/main" id="{B53A366F-5922-5995-0E41-CED403DB626B}"/>
              </a:ext>
            </a:extLst>
          </p:cNvPr>
          <p:cNvSpPr txBox="1">
            <a:spLocks noRot="1" noChangeArrowheads="1"/>
          </p:cNvSpPr>
          <p:nvPr/>
        </p:nvSpPr>
        <p:spPr bwMode="auto">
          <a:xfrm>
            <a:off x="1752600" y="152400"/>
            <a:ext cx="6781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000" b="1" kern="1200">
                <a:solidFill>
                  <a:schemeClr val="tx1"/>
                </a:solidFill>
                <a:latin typeface="Times New Roman" pitchFamily="18" charset="0"/>
                <a:ea typeface="Times New Roman" pitchFamily="-84" charset="0"/>
                <a:cs typeface="Times New Roman" pitchFamily="18" charset="0"/>
              </a:defRPr>
            </a:lvl1pPr>
            <a:lvl2pPr algn="ctr" rtl="0" eaLnBrk="0" fontAlgn="base" hangingPunct="0">
              <a:spcBef>
                <a:spcPct val="0"/>
              </a:spcBef>
              <a:spcAft>
                <a:spcPct val="0"/>
              </a:spcAft>
              <a:defRPr sz="4000" b="1">
                <a:solidFill>
                  <a:schemeClr val="tx1"/>
                </a:solidFill>
                <a:latin typeface="Times New Roman" pitchFamily="18" charset="0"/>
                <a:ea typeface="Times New Roman" pitchFamily="-84" charset="0"/>
                <a:cs typeface="Times New Roman" pitchFamily="18" charset="0"/>
              </a:defRPr>
            </a:lvl2pPr>
            <a:lvl3pPr algn="ctr" rtl="0" eaLnBrk="0" fontAlgn="base" hangingPunct="0">
              <a:spcBef>
                <a:spcPct val="0"/>
              </a:spcBef>
              <a:spcAft>
                <a:spcPct val="0"/>
              </a:spcAft>
              <a:defRPr sz="4000" b="1">
                <a:solidFill>
                  <a:schemeClr val="tx1"/>
                </a:solidFill>
                <a:latin typeface="Times New Roman" pitchFamily="18" charset="0"/>
                <a:ea typeface="Times New Roman" pitchFamily="-84" charset="0"/>
                <a:cs typeface="Times New Roman" pitchFamily="18" charset="0"/>
              </a:defRPr>
            </a:lvl3pPr>
            <a:lvl4pPr algn="ctr" rtl="0" eaLnBrk="0" fontAlgn="base" hangingPunct="0">
              <a:spcBef>
                <a:spcPct val="0"/>
              </a:spcBef>
              <a:spcAft>
                <a:spcPct val="0"/>
              </a:spcAft>
              <a:defRPr sz="4000" b="1">
                <a:solidFill>
                  <a:schemeClr val="tx1"/>
                </a:solidFill>
                <a:latin typeface="Times New Roman" pitchFamily="18" charset="0"/>
                <a:ea typeface="Times New Roman" pitchFamily="-84" charset="0"/>
                <a:cs typeface="Times New Roman" pitchFamily="18" charset="0"/>
              </a:defRPr>
            </a:lvl4pPr>
            <a:lvl5pPr algn="ctr" rtl="0" eaLnBrk="0" fontAlgn="base" hangingPunct="0">
              <a:spcBef>
                <a:spcPct val="0"/>
              </a:spcBef>
              <a:spcAft>
                <a:spcPct val="0"/>
              </a:spcAft>
              <a:defRPr sz="4000" b="1">
                <a:solidFill>
                  <a:schemeClr val="tx1"/>
                </a:solidFill>
                <a:latin typeface="Times New Roman" pitchFamily="18" charset="0"/>
                <a:ea typeface="Times New Roman" pitchFamily="-84" charset="0"/>
                <a:cs typeface="Times New Roman" pitchFamily="18" charset="0"/>
              </a:defRPr>
            </a:lvl5pPr>
            <a:lvl6pPr marL="457200" algn="ctr" rtl="0" fontAlgn="base">
              <a:spcBef>
                <a:spcPct val="0"/>
              </a:spcBef>
              <a:spcAft>
                <a:spcPct val="0"/>
              </a:spcAft>
              <a:defRPr sz="4000" b="1">
                <a:solidFill>
                  <a:schemeClr val="tx1"/>
                </a:solidFill>
                <a:latin typeface="Times New Roman" pitchFamily="18" charset="0"/>
                <a:cs typeface="Times New Roman" pitchFamily="18" charset="0"/>
              </a:defRPr>
            </a:lvl6pPr>
            <a:lvl7pPr marL="914400" algn="ctr" rtl="0" fontAlgn="base">
              <a:spcBef>
                <a:spcPct val="0"/>
              </a:spcBef>
              <a:spcAft>
                <a:spcPct val="0"/>
              </a:spcAft>
              <a:defRPr sz="4000" b="1">
                <a:solidFill>
                  <a:schemeClr val="tx1"/>
                </a:solidFill>
                <a:latin typeface="Times New Roman" pitchFamily="18" charset="0"/>
                <a:cs typeface="Times New Roman" pitchFamily="18" charset="0"/>
              </a:defRPr>
            </a:lvl7pPr>
            <a:lvl8pPr marL="1371600" algn="ctr" rtl="0" fontAlgn="base">
              <a:spcBef>
                <a:spcPct val="0"/>
              </a:spcBef>
              <a:spcAft>
                <a:spcPct val="0"/>
              </a:spcAft>
              <a:defRPr sz="4000" b="1">
                <a:solidFill>
                  <a:schemeClr val="tx1"/>
                </a:solidFill>
                <a:latin typeface="Times New Roman" pitchFamily="18" charset="0"/>
                <a:cs typeface="Times New Roman" pitchFamily="18" charset="0"/>
              </a:defRPr>
            </a:lvl8pPr>
            <a:lvl9pPr marL="1828800" algn="ctr" rtl="0" fontAlgn="base">
              <a:spcBef>
                <a:spcPct val="0"/>
              </a:spcBef>
              <a:spcAft>
                <a:spcPct val="0"/>
              </a:spcAft>
              <a:defRPr sz="4000" b="1">
                <a:solidFill>
                  <a:schemeClr val="tx1"/>
                </a:solidFill>
                <a:latin typeface="Times New Roman" pitchFamily="18" charset="0"/>
                <a:cs typeface="Times New Roman" pitchFamily="18" charset="0"/>
              </a:defRPr>
            </a:lvl9pPr>
          </a:lstStyle>
          <a:p>
            <a:pPr marL="0" marR="0" lvl="0" indent="0" defTabSz="914400" rtl="0" eaLnBrk="1" fontAlgn="base" latinLnBrk="0" hangingPunct="1">
              <a:lnSpc>
                <a:spcPct val="100000"/>
              </a:lnSpc>
              <a:spcBef>
                <a:spcPct val="0"/>
              </a:spcBef>
              <a:spcAft>
                <a:spcPct val="0"/>
              </a:spcAft>
              <a:buClrTx/>
              <a:buSzTx/>
              <a:buFontTx/>
              <a:buNone/>
              <a:tabLst/>
              <a:defRPr/>
            </a:pPr>
            <a:r>
              <a:rPr kumimoji="0" lang="en-US" sz="4400" b="1" i="0" u="none" strike="noStrike" kern="1200" cap="none" spc="0" normalizeH="0" baseline="0" noProof="0" dirty="0">
                <a:ln>
                  <a:noFill/>
                </a:ln>
                <a:solidFill>
                  <a:sysClr val="windowText" lastClr="000000"/>
                </a:solidFill>
                <a:effectLst/>
                <a:uLnTx/>
                <a:uFillTx/>
                <a:latin typeface="Times New Roman" pitchFamily="18" charset="0"/>
                <a:cs typeface="Times New Roman" pitchFamily="18" charset="0"/>
              </a:rPr>
              <a:t>THE KITS</a:t>
            </a:r>
          </a:p>
        </p:txBody>
      </p:sp>
      <p:sp>
        <p:nvSpPr>
          <p:cNvPr id="11" name="Rectangle 3">
            <a:extLst>
              <a:ext uri="{FF2B5EF4-FFF2-40B4-BE49-F238E27FC236}">
                <a16:creationId xmlns:a16="http://schemas.microsoft.com/office/drawing/2014/main" id="{6B439BA5-0097-83A2-744A-65268FEB2524}"/>
              </a:ext>
            </a:extLst>
          </p:cNvPr>
          <p:cNvSpPr txBox="1">
            <a:spLocks noChangeArrowheads="1"/>
          </p:cNvSpPr>
          <p:nvPr/>
        </p:nvSpPr>
        <p:spPr bwMode="auto">
          <a:xfrm>
            <a:off x="228600" y="1659835"/>
            <a:ext cx="8229600" cy="481716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Times New Roman" pitchFamily="18" charset="0"/>
                <a:ea typeface="Times New Roman" pitchFamily="-84" charset="0"/>
                <a:cs typeface="Times New Roman" pitchFamily="18"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Times New Roman" pitchFamily="18" charset="0"/>
                <a:ea typeface="Times New Roman" pitchFamily="-84" charset="0"/>
                <a:cs typeface="Times New Roman" pitchFamily="18" charset="0"/>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Times New Roman" pitchFamily="18" charset="0"/>
                <a:ea typeface="Times New Roman" pitchFamily="-84" charset="0"/>
                <a:cs typeface="Times New Roman" pitchFamily="18" charset="0"/>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Times New Roman" pitchFamily="18" charset="0"/>
                <a:ea typeface="Times New Roman" pitchFamily="-84" charset="0"/>
                <a:cs typeface="Times New Roman" pitchFamily="18" charset="0"/>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Times New Roman" pitchFamily="18" charset="0"/>
                <a:ea typeface="Times New Roman" pitchFamily="-84" charset="0"/>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609600" marR="0" lvl="0" indent="-609600" algn="l" defTabSz="914400" rtl="0" eaLnBrk="1" fontAlgn="base" latinLnBrk="0" hangingPunct="1">
              <a:lnSpc>
                <a:spcPct val="90000"/>
              </a:lnSpc>
              <a:spcBef>
                <a:spcPct val="20000"/>
              </a:spcBef>
              <a:spcAft>
                <a:spcPct val="0"/>
              </a:spcAft>
              <a:buClrTx/>
              <a:buSzTx/>
              <a:buFont typeface="Arial" charset="0"/>
              <a:buChar char="•"/>
              <a:tabLst/>
              <a:defRPr/>
            </a:pPr>
            <a:r>
              <a:rPr lang="en-US" b="1" dirty="0">
                <a:solidFill>
                  <a:sysClr val="windowText" lastClr="000000"/>
                </a:solidFill>
              </a:rPr>
              <a:t>Module System:</a:t>
            </a:r>
          </a:p>
          <a:p>
            <a:pPr marL="1009650" lvl="1" indent="-609600" defTabSz="914400" eaLnBrk="1" hangingPunct="1">
              <a:lnSpc>
                <a:spcPct val="90000"/>
              </a:lnSpc>
              <a:buFont typeface="Arial" charset="0"/>
              <a:buChar char="•"/>
              <a:defRPr/>
            </a:pPr>
            <a:r>
              <a:rPr kumimoji="0" lang="en-US" b="1" i="0" u="none" strike="noStrike" kern="1200" cap="none" spc="0" normalizeH="0" baseline="0" noProof="0" dirty="0">
                <a:ln>
                  <a:noFill/>
                </a:ln>
                <a:solidFill>
                  <a:sysClr val="windowText" lastClr="000000"/>
                </a:solidFill>
                <a:effectLst/>
                <a:uLnTx/>
                <a:uFillTx/>
                <a:latin typeface="Times New Roman" pitchFamily="18" charset="0"/>
                <a:cs typeface="Times New Roman" pitchFamily="18" charset="0"/>
              </a:rPr>
              <a:t>First Aid</a:t>
            </a:r>
          </a:p>
          <a:p>
            <a:pPr marL="1009650" lvl="1" indent="-609600" defTabSz="914400" eaLnBrk="1" hangingPunct="1">
              <a:lnSpc>
                <a:spcPct val="90000"/>
              </a:lnSpc>
              <a:buFont typeface="Arial" charset="0"/>
              <a:buChar char="•"/>
              <a:defRPr/>
            </a:pPr>
            <a:r>
              <a:rPr lang="en-US" b="1" dirty="0">
                <a:solidFill>
                  <a:sysClr val="windowText" lastClr="000000"/>
                </a:solidFill>
              </a:rPr>
              <a:t>Mini Trauma</a:t>
            </a:r>
          </a:p>
          <a:p>
            <a:pPr marL="1009650" lvl="1" indent="-609600" defTabSz="914400" eaLnBrk="1" hangingPunct="1">
              <a:lnSpc>
                <a:spcPct val="90000"/>
              </a:lnSpc>
              <a:buFont typeface="Arial" charset="0"/>
              <a:buChar char="•"/>
              <a:defRPr/>
            </a:pPr>
            <a:r>
              <a:rPr kumimoji="0" lang="en-US" b="1" i="0" u="none" strike="noStrike" kern="1200" cap="none" spc="0" normalizeH="0" baseline="0" noProof="0" dirty="0">
                <a:ln>
                  <a:noFill/>
                </a:ln>
                <a:solidFill>
                  <a:sysClr val="windowText" lastClr="000000"/>
                </a:solidFill>
                <a:effectLst/>
                <a:uLnTx/>
                <a:uFillTx/>
                <a:latin typeface="Times New Roman" pitchFamily="18" charset="0"/>
                <a:cs typeface="Times New Roman" pitchFamily="18" charset="0"/>
              </a:rPr>
              <a:t>Major Trauma</a:t>
            </a:r>
          </a:p>
          <a:p>
            <a:pPr marL="1009650" lvl="1" indent="-609600" defTabSz="914400" eaLnBrk="1" hangingPunct="1">
              <a:lnSpc>
                <a:spcPct val="90000"/>
              </a:lnSpc>
              <a:buFont typeface="Arial" charset="0"/>
              <a:buChar char="•"/>
              <a:defRPr/>
            </a:pPr>
            <a:r>
              <a:rPr lang="en-US" b="1" dirty="0">
                <a:solidFill>
                  <a:sysClr val="windowText" lastClr="000000"/>
                </a:solidFill>
              </a:rPr>
              <a:t>Burn</a:t>
            </a:r>
          </a:p>
          <a:p>
            <a:pPr marL="1009650" lvl="1" indent="-609600" defTabSz="914400" eaLnBrk="1" hangingPunct="1">
              <a:lnSpc>
                <a:spcPct val="90000"/>
              </a:lnSpc>
              <a:buFont typeface="Arial" charset="0"/>
              <a:buChar char="•"/>
              <a:defRPr/>
            </a:pPr>
            <a:r>
              <a:rPr kumimoji="0" lang="en-US" b="1" i="0" u="none" strike="noStrike" kern="1200" cap="none" spc="0" normalizeH="0" baseline="0" noProof="0" dirty="0">
                <a:ln>
                  <a:noFill/>
                </a:ln>
                <a:solidFill>
                  <a:sysClr val="windowText" lastClr="000000"/>
                </a:solidFill>
                <a:effectLst/>
                <a:uLnTx/>
                <a:uFillTx/>
                <a:latin typeface="Times New Roman" pitchFamily="18" charset="0"/>
                <a:cs typeface="Times New Roman" pitchFamily="18" charset="0"/>
              </a:rPr>
              <a:t>Immobilization</a:t>
            </a:r>
            <a:endParaRPr lang="en-US" b="1" dirty="0">
              <a:solidFill>
                <a:sysClr val="windowText" lastClr="000000"/>
              </a:solidFill>
            </a:endParaRPr>
          </a:p>
          <a:p>
            <a:pPr marL="1009650" lvl="1" indent="-609600" defTabSz="914400" eaLnBrk="1" hangingPunct="1">
              <a:lnSpc>
                <a:spcPct val="90000"/>
              </a:lnSpc>
              <a:buFont typeface="Arial" charset="0"/>
              <a:buChar char="•"/>
              <a:defRPr/>
            </a:pPr>
            <a:r>
              <a:rPr kumimoji="0" lang="en-US" b="1" i="0" u="none" strike="noStrike" kern="1200" cap="none" spc="0" normalizeH="0" baseline="0" noProof="0" dirty="0">
                <a:ln>
                  <a:noFill/>
                </a:ln>
                <a:solidFill>
                  <a:sysClr val="windowText" lastClr="000000"/>
                </a:solidFill>
                <a:effectLst/>
                <a:uLnTx/>
                <a:uFillTx/>
                <a:latin typeface="Times New Roman" pitchFamily="18" charset="0"/>
                <a:cs typeface="Times New Roman" pitchFamily="18" charset="0"/>
              </a:rPr>
              <a:t>Mini Kits</a:t>
            </a:r>
          </a:p>
          <a:p>
            <a:pPr marL="1009650" lvl="1" indent="-609600" defTabSz="914400" eaLnBrk="1" hangingPunct="1">
              <a:lnSpc>
                <a:spcPct val="90000"/>
              </a:lnSpc>
              <a:buFont typeface="Arial" charset="0"/>
              <a:buChar char="•"/>
              <a:defRPr/>
            </a:pPr>
            <a:endParaRPr kumimoji="0" lang="en-US" b="1" i="0" u="none" strike="noStrike" kern="1200" cap="none" spc="0" normalizeH="0" baseline="0" noProof="0" dirty="0">
              <a:ln>
                <a:noFill/>
              </a:ln>
              <a:solidFill>
                <a:sysClr val="windowText" lastClr="000000"/>
              </a:solidFill>
              <a:effectLst/>
              <a:uLnTx/>
              <a:uFillTx/>
              <a:latin typeface="Times New Roman" pitchFamily="18" charset="0"/>
              <a:cs typeface="Times New Roman" pitchFamily="18" charset="0"/>
            </a:endParaRPr>
          </a:p>
          <a:p>
            <a:pPr marL="0" marR="0" lvl="0" indent="0" algn="l" defTabSz="914400" rtl="0" eaLnBrk="1" fontAlgn="base" latinLnBrk="0" hangingPunct="1">
              <a:lnSpc>
                <a:spcPct val="90000"/>
              </a:lnSpc>
              <a:spcBef>
                <a:spcPct val="20000"/>
              </a:spcBef>
              <a:spcAft>
                <a:spcPct val="0"/>
              </a:spcAft>
              <a:buClrTx/>
              <a:buSzTx/>
              <a:buNone/>
              <a:tabLst/>
              <a:defRPr/>
            </a:pPr>
            <a:endParaRPr kumimoji="0" lang="en-US" sz="3200" b="1" i="0" u="none" strike="noStrike" kern="1200" cap="none" spc="0" normalizeH="0" baseline="0" noProof="0" dirty="0">
              <a:ln>
                <a:noFill/>
              </a:ln>
              <a:solidFill>
                <a:sysClr val="windowText" lastClr="000000"/>
              </a:solidFill>
              <a:effectLst/>
              <a:uLnTx/>
              <a:uFillTx/>
              <a:latin typeface="Times New Roman" pitchFamily="18" charset="0"/>
              <a:cs typeface="Times New Roman" pitchFamily="18" charset="0"/>
            </a:endParaRPr>
          </a:p>
        </p:txBody>
      </p:sp>
      <p:pic>
        <p:nvPicPr>
          <p:cNvPr id="2" name="Picture 1" descr="Logo&#10;&#10;Description automatically generated">
            <a:extLst>
              <a:ext uri="{FF2B5EF4-FFF2-40B4-BE49-F238E27FC236}">
                <a16:creationId xmlns:a16="http://schemas.microsoft.com/office/drawing/2014/main" id="{F9DBA1F3-E45E-2761-0F21-B7B51D35ECC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152400"/>
            <a:ext cx="1429352" cy="1429352"/>
          </a:xfrm>
          <a:prstGeom prst="rect">
            <a:avLst/>
          </a:prstGeom>
        </p:spPr>
      </p:pic>
    </p:spTree>
    <p:extLst>
      <p:ext uri="{BB962C8B-B14F-4D97-AF65-F5344CB8AC3E}">
        <p14:creationId xmlns:p14="http://schemas.microsoft.com/office/powerpoint/2010/main" val="356251017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83</TotalTime>
  <Words>534</Words>
  <PresentationFormat>On-screen Show (4:3)</PresentationFormat>
  <Paragraphs>103</Paragraphs>
  <Slides>14</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Calibri</vt:lpstr>
      <vt:lpstr>Calibri Light</vt:lpstr>
      <vt:lpstr>Georgia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2022-11-06T18:37:04Z</dcterms:created>
  <dcterms:modified xsi:type="dcterms:W3CDTF">2022-11-21T18:20:53Z</dcterms:modified>
</cp:coreProperties>
</file>